
<file path=[Content_Types].xml><?xml version="1.0" encoding="utf-8"?>
<Types xmlns="http://schemas.openxmlformats.org/package/2006/content-types">
  <Default Extension="wmf" ContentType="image/x-wmf"/>
  <Default Extension="png" ContentType="image/png"/>
  <Default Extension="jpg" ContentType="image/jpeg"/>
  <Default Extension="jpeg" ContentType="image/jpeg"/>
  <Default Extension="xml" ContentType="application/xml"/>
  <Default Extension="rels" ContentType="application/vnd.openxmlformats-package.relationships+xml"/>
  <Default Extension="bin" ContentType="application/vnd.openxmlformats-officedocument.oleObject"/>
  <Override PartName="/ppt/notesSlides/notesSlide9.xml" ContentType="application/vnd.openxmlformats-officedocument.presentationml.notesSlide+xml"/>
  <Override PartName="/ppt/notesSlides/notesSlide8.xml" ContentType="application/vnd.openxmlformats-officedocument.presentationml.notesSlide+xml"/>
  <Override PartName="/ppt/notesSlides/notesSlide7.xml" ContentType="application/vnd.openxmlformats-officedocument.presentationml.notesSlide+xml"/>
  <Override PartName="/ppt/notesSlides/notesSlide6.xml" ContentType="application/vnd.openxmlformats-officedocument.presentationml.notesSlide+xml"/>
  <Override PartName="/ppt/notesSlides/notesSlide5.xml" ContentType="application/vnd.openxmlformats-officedocument.presentationml.notesSlide+xml"/>
  <Override PartName="/ppt/notesSlides/notesSlide4.xml" ContentType="application/vnd.openxmlformats-officedocument.presentationml.notesSlide+xml"/>
  <Override PartName="/ppt/notesSlides/notesSlide3.xml" ContentType="application/vnd.openxmlformats-officedocument.presentationml.notesSlide+xml"/>
  <Override PartName="/ppt/notesSlides/notesSlide2.xml" ContentType="application/vnd.openxmlformats-officedocument.presentationml.notesSlide+xml"/>
  <Override PartName="/ppt/notesSlides/notesSlide10.xml" ContentType="application/vnd.openxmlformats-officedocument.presentationml.notesSlide+xml"/>
  <Override PartName="/ppt/notesSlides/notesSlide1.xml" ContentType="application/vnd.openxmlformats-officedocument.presentationml.notesSlide+xml"/>
  <Override PartName="/ppt/slides/slide11.xml" ContentType="application/vnd.openxmlformats-officedocument.presentationml.slide+xml"/>
  <Override PartName="/ppt/notesSlides/notesSlide11.xml" ContentType="application/vnd.openxmlformats-officedocument.presentationml.notesSlide+xml"/>
  <Override PartName="/ppt/slides/slide10.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9.xml" ContentType="application/vnd.openxmlformats-officedocument.presentationml.slideLayout+xml"/>
  <Override PartName="/ppt/slides/slide1.xml" ContentType="application/vnd.openxmlformats-officedocument.presentationml.slide+xml"/>
  <Override PartName="/ppt/slideLayouts/slideLayout8.xml" ContentType="application/vnd.openxmlformats-officedocument.presentationml.slideLayout+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s/slide9.xml" ContentType="application/vnd.openxmlformats-officedocument.presentationml.slide+xml"/>
  <Override PartName="/ppt/slideLayouts/slideLayout2.xml" ContentType="application/vnd.openxmlformats-officedocument.presentationml.slideLayout+xml"/>
  <Override PartName="/ppt/slides/slide5.xml" ContentType="application/vnd.openxmlformats-officedocument.presentationml.slide+xml"/>
  <Override PartName="/ppt/slideLayouts/slideLayout7.xml" ContentType="application/vnd.openxmlformats-officedocument.presentationml.slideLayout+xml"/>
  <Override PartName="/ppt/slideLayouts/slideLayout10.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slides/slide3.xml" ContentType="application/vnd.openxmlformats-officedocument.presentationml.slide+xml"/>
  <Override PartName="/ppt/notesMasters/notesMaster1.xml" ContentType="application/vnd.openxmlformats-officedocument.presentationml.notesMaster+xml"/>
  <Override PartName="/docProps/custom.xml" ContentType="application/vnd.openxmlformats-officedocument.custom-properties+xml"/>
  <Override PartName="/ppt/slides/slide6.xml" ContentType="application/vnd.openxmlformats-officedocument.presentationml.slide+xml"/>
  <Override PartName="/ppt/slideLayouts/slideLayout11.xml" ContentType="application/vnd.openxmlformats-officedocument.presentationml.slideLayout+xml"/>
  <Override PartName="/ppt/tableStyles.xml" ContentType="application/vnd.openxmlformats-officedocument.presentationml.tableStyles+xml"/>
  <Override PartName="/ppt/theme/theme1.xml" ContentType="application/vnd.openxmlformats-officedocument.theme+xml"/>
  <Override PartName="/ppt/slideLayouts/slideLayout1.xml" ContentType="application/vnd.openxmlformats-officedocument.presentationml.slideLayout+xml"/>
  <Override PartName="/ppt/slides/slide2.xml" ContentType="application/vnd.openxmlformats-officedocument.presentationml.slide+xml"/>
  <Override PartName="/ppt/viewProps.xml" ContentType="application/vnd.openxmlformats-officedocument.presentationml.viewProps+xml"/>
  <Override PartName="/ppt/presProps.xml" ContentType="application/vnd.openxmlformats-officedocument.presentationml.presProps+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docProps/app.xml" ContentType="application/vnd.openxmlformats-officedocument.extended-properties+xml"/>
  <Override PartName="/docProps/core.xml" ContentType="application/vnd.openxmlformats-package.core-properties+xml"/>
  <Override PartName="/ppt/presentation.xml" ContentType="application/vnd.openxmlformats-officedocument.presentationml.presentation.main+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autoCompressPictures="0" saveSubsetFonts="1">
  <p:sldMasterIdLst>
    <p:sldMasterId id="2147483648" r:id="rId1"/>
  </p:sldMasterIdLst>
  <p:notesMasterIdLst>
    <p:notesMasterId r:id="rId15"/>
  </p:notesMasterIdLst>
  <p:sldIdLst>
    <p:sldId id="256" r:id="rId4"/>
    <p:sldId id="257"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a:defRPr lang="en-US"/>
    </a:defPPr>
    <a:lvl1pPr marL="0" algn="l" defTabSz="914400">
      <a:defRPr sz="1800">
        <a:solidFill>
          <a:schemeClr val="tx1"/>
        </a:solidFill>
        <a:latin typeface="+mn-lt"/>
        <a:ea typeface="+mn-ea"/>
        <a:cs typeface="+mn-cs"/>
      </a:defRPr>
    </a:lvl1pPr>
    <a:lvl2pPr marL="457200" algn="l" defTabSz="914400">
      <a:defRPr sz="1800">
        <a:solidFill>
          <a:schemeClr val="tx1"/>
        </a:solidFill>
        <a:latin typeface="+mn-lt"/>
        <a:ea typeface="+mn-ea"/>
        <a:cs typeface="+mn-cs"/>
      </a:defRPr>
    </a:lvl2pPr>
    <a:lvl3pPr marL="914400" algn="l" defTabSz="914400">
      <a:defRPr sz="1800">
        <a:solidFill>
          <a:schemeClr val="tx1"/>
        </a:solidFill>
        <a:latin typeface="+mn-lt"/>
        <a:ea typeface="+mn-ea"/>
        <a:cs typeface="+mn-cs"/>
      </a:defRPr>
    </a:lvl3pPr>
    <a:lvl4pPr marL="1371600" algn="l" defTabSz="914400">
      <a:defRPr sz="1800">
        <a:solidFill>
          <a:schemeClr val="tx1"/>
        </a:solidFill>
        <a:latin typeface="+mn-lt"/>
        <a:ea typeface="+mn-ea"/>
        <a:cs typeface="+mn-cs"/>
      </a:defRPr>
    </a:lvl4pPr>
    <a:lvl5pPr marL="1828800" algn="l" defTabSz="914400">
      <a:defRPr sz="1800">
        <a:solidFill>
          <a:schemeClr val="tx1"/>
        </a:solidFill>
        <a:latin typeface="+mn-lt"/>
        <a:ea typeface="+mn-ea"/>
        <a:cs typeface="+mn-cs"/>
      </a:defRPr>
    </a:lvl5pPr>
    <a:lvl6pPr marL="2286000" algn="l" defTabSz="914400">
      <a:defRPr sz="1800">
        <a:solidFill>
          <a:schemeClr val="tx1"/>
        </a:solidFill>
        <a:latin typeface="+mn-lt"/>
        <a:ea typeface="+mn-ea"/>
        <a:cs typeface="+mn-cs"/>
      </a:defRPr>
    </a:lvl6pPr>
    <a:lvl7pPr marL="2743200" algn="l" defTabSz="914400">
      <a:defRPr sz="1800">
        <a:solidFill>
          <a:schemeClr val="tx1"/>
        </a:solidFill>
        <a:latin typeface="+mn-lt"/>
        <a:ea typeface="+mn-ea"/>
        <a:cs typeface="+mn-cs"/>
      </a:defRPr>
    </a:lvl7pPr>
    <a:lvl8pPr marL="3200400" algn="l" defTabSz="914400">
      <a:defRPr sz="1800">
        <a:solidFill>
          <a:schemeClr val="tx1"/>
        </a:solidFill>
        <a:latin typeface="+mn-lt"/>
        <a:ea typeface="+mn-ea"/>
        <a:cs typeface="+mn-cs"/>
      </a:defRPr>
    </a:lvl8pPr>
    <a:lvl9pPr marL="3657600" algn="l" defTabSz="914400">
      <a:defRPr sz="18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showPr>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87" d="100"/>
          <a:sy n="87" d="100"/>
        </p:scale>
        <p:origin x="-422" y="53"/>
      </p:cViewPr>
      <p:guideLst>
        <p:guide pos="2160" orient="horz"/>
        <p:guide pos="3840"/>
      </p:guideLst>
    </p:cSldViewPr>
  </p:slideViewPr>
  <p:gridSpacing cx="76200" cy="76200"/>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theme" Target="theme/theme1.xml"/><Relationship Id="rId3" Type="http://schemas.openxmlformats.org/officeDocument/2006/relationships/theme" Target="theme/theme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notesMaster" Target="notesMasters/notesMaster1.xml"/><Relationship Id="rId16" Type="http://schemas.openxmlformats.org/officeDocument/2006/relationships/presProps" Target="presProps.xml" /><Relationship Id="rId17" Type="http://schemas.openxmlformats.org/officeDocument/2006/relationships/tableStyles" Target="tableStyles.xml" /><Relationship Id="rId18" Type="http://schemas.openxmlformats.org/officeDocument/2006/relationships/viewProps" Target="viewProps.xml" /></Relationships>
</file>

<file path=ppt/media/image1.png>
</file>

<file path=ppt/media/image2.png>
</file>

<file path=ppt/media/image3.jpg>
</file>

<file path=ppt/media/image4.png>
</file>

<file path=ppt/media/image5.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bg>
      <p:bgRef idx="1001">
        <a:schemeClr val="bg1"/>
      </p:bgRef>
    </p:bg>
    <p:spTree>
      <p:nvGrpSpPr>
        <p:cNvPr id="1" name=""/>
        <p:cNvGrpSpPr/>
        <p:nvPr/>
      </p:nvGrpSpPr>
      <p:grpSpPr bwMode="auto">
        <a:xfrm>
          <a:off x="0" y="0"/>
          <a:ext cx="0" cy="0"/>
          <a:chOff x="0" y="0"/>
          <a:chExt cx="0" cy="0"/>
        </a:xfrm>
      </p:grpSpPr>
      <p:sp>
        <p:nvSpPr>
          <p:cNvPr id="2" name="Header Placeholder 1"/>
          <p:cNvSpPr>
            <a:spLocks noGrp="1"/>
          </p:cNvSpPr>
          <p:nvPr>
            <p:ph type="hdr" sz="quarter"/>
          </p:nvPr>
        </p:nvSpPr>
        <p:spPr bwMode="auto">
          <a:xfrm>
            <a:off x="0" y="0"/>
            <a:ext cx="2971800" cy="458788"/>
          </a:xfrm>
          <a:prstGeom prst="rect">
            <a:avLst/>
          </a:prstGeom>
        </p:spPr>
        <p:txBody>
          <a:bodyPr vert="horz" lIns="91440" tIns="45720" rIns="91440" bIns="45720" rtlCol="0"/>
          <a:lstStyle>
            <a:lvl1pPr algn="l">
              <a:defRPr sz="1200"/>
            </a:lvl1pPr>
          </a:lstStyle>
          <a:p>
            <a:pPr>
              <a:defRPr/>
            </a:pPr>
            <a:endParaRPr lang="en-IN"/>
          </a:p>
        </p:txBody>
      </p:sp>
      <p:sp>
        <p:nvSpPr>
          <p:cNvPr id="3" name="Date Placeholder 2"/>
          <p:cNvSpPr>
            <a:spLocks noGrp="1"/>
          </p:cNvSpPr>
          <p:nvPr>
            <p:ph type="dt" idx="1"/>
          </p:nvPr>
        </p:nvSpPr>
        <p:spPr bwMode="auto">
          <a:xfrm>
            <a:off x="3884613" y="0"/>
            <a:ext cx="2971800" cy="458788"/>
          </a:xfrm>
          <a:prstGeom prst="rect">
            <a:avLst/>
          </a:prstGeom>
        </p:spPr>
        <p:txBody>
          <a:bodyPr vert="horz" lIns="91440" tIns="45720" rIns="91440" bIns="45720" rtlCol="0"/>
          <a:lstStyle>
            <a:lvl1pPr algn="r">
              <a:defRPr sz="1200"/>
            </a:lvl1pPr>
          </a:lstStyle>
          <a:p>
            <a:pPr>
              <a:defRPr/>
            </a:pPr>
            <a:fld id="{46256A78-79A6-408F-8148-4F87BB81602D}" type="datetimeFigureOut">
              <a:rPr lang="en-IN"/>
              <a:t>17-01-2025</a:t>
            </a:fld>
            <a:endParaRPr lang="en-IN"/>
          </a:p>
        </p:txBody>
      </p:sp>
      <p:sp>
        <p:nvSpPr>
          <p:cNvPr id="4" name="Slide Image Placeholder 3"/>
          <p:cNvSpPr>
            <a:spLocks noChangeAspect="1" noGrp="1" noRot="1"/>
          </p:cNvSpPr>
          <p:nvPr>
            <p:ph type="sldImg" idx="2"/>
          </p:nvPr>
        </p:nvSpPr>
        <p:spPr bwMode="auto">
          <a:xfrm>
            <a:off x="685800" y="1143000"/>
            <a:ext cx="5486400" cy="3086100"/>
          </a:xfrm>
          <a:prstGeom prst="rect">
            <a:avLst/>
          </a:prstGeom>
          <a:noFill/>
          <a:ln w="12700">
            <a:solidFill>
              <a:prstClr val="black"/>
            </a:solidFill>
          </a:ln>
        </p:spPr>
        <p:txBody>
          <a:bodyPr vert="horz" lIns="91440" tIns="45720" rIns="91440" bIns="45720" rtlCol="0" anchor="ctr"/>
          <a:lstStyle/>
          <a:p>
            <a:pPr>
              <a:defRPr/>
            </a:pPr>
            <a:endParaRPr lang="en-IN"/>
          </a:p>
        </p:txBody>
      </p:sp>
      <p:sp>
        <p:nvSpPr>
          <p:cNvPr id="5" name="Notes Placeholder 4"/>
          <p:cNvSpPr>
            <a:spLocks noGrp="1"/>
          </p:cNvSpPr>
          <p:nvPr>
            <p:ph type="body" sz="quarter" idx="3"/>
          </p:nvPr>
        </p:nvSpPr>
        <p:spPr bwMode="auto">
          <a:xfrm>
            <a:off x="685800" y="4400550"/>
            <a:ext cx="5486400" cy="3600450"/>
          </a:xfrm>
          <a:prstGeom prst="rect">
            <a:avLst/>
          </a:prstGeom>
        </p:spPr>
        <p:txBody>
          <a:bodyPr vert="horz" lIns="91440" tIns="45720" rIns="91440" bIns="45720" rtlCol="0"/>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lang="en-IN"/>
          </a:p>
        </p:txBody>
      </p:sp>
      <p:sp>
        <p:nvSpPr>
          <p:cNvPr id="6" name="Footer Placeholder 5"/>
          <p:cNvSpPr>
            <a:spLocks noGrp="1"/>
          </p:cNvSpPr>
          <p:nvPr>
            <p:ph type="ftr" sz="quarter" idx="4"/>
          </p:nvPr>
        </p:nvSpPr>
        <p:spPr bwMode="auto">
          <a:xfrm>
            <a:off x="0" y="8685213"/>
            <a:ext cx="2971800" cy="458787"/>
          </a:xfrm>
          <a:prstGeom prst="rect">
            <a:avLst/>
          </a:prstGeom>
        </p:spPr>
        <p:txBody>
          <a:bodyPr vert="horz" lIns="91440" tIns="45720" rIns="91440" bIns="45720" rtlCol="0" anchor="b"/>
          <a:lstStyle>
            <a:lvl1pPr algn="l">
              <a:defRPr sz="1200"/>
            </a:lvl1pPr>
          </a:lstStyle>
          <a:p>
            <a:pPr>
              <a:defRPr/>
            </a:pPr>
            <a:endParaRPr lang="en-IN"/>
          </a:p>
        </p:txBody>
      </p:sp>
      <p:sp>
        <p:nvSpPr>
          <p:cNvPr id="7" name="Slide Number Placeholder 6"/>
          <p:cNvSpPr>
            <a:spLocks noGrp="1"/>
          </p:cNvSpPr>
          <p:nvPr>
            <p:ph type="sldNum" sz="quarter" idx="5"/>
          </p:nvPr>
        </p:nvSpPr>
        <p:spPr bwMode="auto">
          <a:xfrm>
            <a:off x="3884613" y="8685213"/>
            <a:ext cx="2971800" cy="458787"/>
          </a:xfrm>
          <a:prstGeom prst="rect">
            <a:avLst/>
          </a:prstGeom>
        </p:spPr>
        <p:txBody>
          <a:bodyPr vert="horz" lIns="91440" tIns="45720" rIns="91440" bIns="45720" rtlCol="0" anchor="b"/>
          <a:lstStyle>
            <a:lvl1pPr algn="r">
              <a:defRPr sz="1200"/>
            </a:lvl1pPr>
          </a:lstStyle>
          <a:p>
            <a:pPr>
              <a:defRPr/>
            </a:pPr>
            <a:fld id="{17E254F1-4415-47BF-9E91-C5D4B9A33350}" type="slidenum">
              <a:rPr lang="en-IN"/>
              <a:t>‹#›</a:t>
            </a:fld>
            <a:endParaRPr lang="en-IN"/>
          </a:p>
        </p:txBody>
      </p:sp>
    </p:spTree>
  </p:cSld>
  <p:clrMap bg1="lt1" tx1="dk1" bg2="lt2" tx2="dk2" accent1="accent1" accent2="accent2" accent3="accent3" accent4="accent4" accent5="accent5" accent6="accent6" hlink="hlink" folHlink="folHlink"/>
  <p:notesStyle>
    <a:lvl1pPr marL="0" algn="l" defTabSz="914400">
      <a:defRPr sz="1200">
        <a:solidFill>
          <a:schemeClr val="tx1"/>
        </a:solidFill>
        <a:latin typeface="+mn-lt"/>
        <a:ea typeface="+mn-ea"/>
        <a:cs typeface="+mn-cs"/>
      </a:defRPr>
    </a:lvl1pPr>
    <a:lvl2pPr marL="457200" algn="l" defTabSz="914400">
      <a:defRPr sz="1200">
        <a:solidFill>
          <a:schemeClr val="tx1"/>
        </a:solidFill>
        <a:latin typeface="+mn-lt"/>
        <a:ea typeface="+mn-ea"/>
        <a:cs typeface="+mn-cs"/>
      </a:defRPr>
    </a:lvl2pPr>
    <a:lvl3pPr marL="914400" algn="l" defTabSz="914400">
      <a:defRPr sz="1200">
        <a:solidFill>
          <a:schemeClr val="tx1"/>
        </a:solidFill>
        <a:latin typeface="+mn-lt"/>
        <a:ea typeface="+mn-ea"/>
        <a:cs typeface="+mn-cs"/>
      </a:defRPr>
    </a:lvl3pPr>
    <a:lvl4pPr marL="1371600" algn="l" defTabSz="914400">
      <a:defRPr sz="1200">
        <a:solidFill>
          <a:schemeClr val="tx1"/>
        </a:solidFill>
        <a:latin typeface="+mn-lt"/>
        <a:ea typeface="+mn-ea"/>
        <a:cs typeface="+mn-cs"/>
      </a:defRPr>
    </a:lvl4pPr>
    <a:lvl5pPr marL="1828800" algn="l" defTabSz="914400">
      <a:defRPr sz="1200">
        <a:solidFill>
          <a:schemeClr val="tx1"/>
        </a:solidFill>
        <a:latin typeface="+mn-lt"/>
        <a:ea typeface="+mn-ea"/>
        <a:cs typeface="+mn-cs"/>
      </a:defRPr>
    </a:lvl5pPr>
    <a:lvl6pPr marL="2286000" algn="l" defTabSz="914400">
      <a:defRPr sz="1200">
        <a:solidFill>
          <a:schemeClr val="tx1"/>
        </a:solidFill>
        <a:latin typeface="+mn-lt"/>
        <a:ea typeface="+mn-ea"/>
        <a:cs typeface="+mn-cs"/>
      </a:defRPr>
    </a:lvl6pPr>
    <a:lvl7pPr marL="2743200" algn="l" defTabSz="914400">
      <a:defRPr sz="1200">
        <a:solidFill>
          <a:schemeClr val="tx1"/>
        </a:solidFill>
        <a:latin typeface="+mn-lt"/>
        <a:ea typeface="+mn-ea"/>
        <a:cs typeface="+mn-cs"/>
      </a:defRPr>
    </a:lvl7pPr>
    <a:lvl8pPr marL="3200400" algn="l" defTabSz="914400">
      <a:defRPr sz="1200">
        <a:solidFill>
          <a:schemeClr val="tx1"/>
        </a:solidFill>
        <a:latin typeface="+mn-lt"/>
        <a:ea typeface="+mn-ea"/>
        <a:cs typeface="+mn-cs"/>
      </a:defRPr>
    </a:lvl8pPr>
    <a:lvl9pPr marL="3657600" algn="l" defTabSz="914400">
      <a:defRPr sz="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00A9B66E-5B17-1CFC-EECD-8BAD9B83EC18}" type="slidenum">
              <a:rPr/>
              <a:t/>
            </a:fld>
            <a:endParaRPr/>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DC0E3752-B8D9-04CC-4A97-C31D39D46CC2}" type="slidenum">
              <a:rPr/>
              <a:t/>
            </a:fld>
            <a:endParaRPr/>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750C392-CCEF-F5A7-F568-DADA0D1721C4}" type="slidenum">
              <a:rPr/>
              <a:t/>
            </a:fld>
            <a:endParaRPr/>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A28CE9C-4B22-9E56-D93E-56CC1783CEAC}" type="slidenum">
              <a:rPr/>
              <a:t/>
            </a:fld>
            <a:endParaRPr/>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67C833EF-B5C8-BD50-3962-75A899BCC457}" type="slidenum">
              <a:rPr/>
              <a:t/>
            </a:fld>
            <a:endParaRPr/>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6414C274-4C05-72CC-0C6A-92B3E4DEF35C}" type="slidenum">
              <a:rPr/>
              <a:t/>
            </a:fld>
            <a:endParaRPr/>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BB6B69A9-E7A7-8C2E-0E17-6543FC553053}" type="slidenum">
              <a:rPr/>
              <a:t/>
            </a:fld>
            <a:endParaRPr/>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EA09FDC1-8EC0-1B48-6FB9-BF4964DBF6D6}" type="slidenum">
              <a:rPr/>
              <a:t/>
            </a:fld>
            <a:endParaRPr/>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77A403C6-68AB-752F-E6AF-10DA044552C3}" type="slidenum">
              <a:rPr/>
              <a:t/>
            </a:fld>
            <a:endParaRPr/>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F04E3F54-DF23-5C68-4DD3-7FB80828A095}" type="slidenum">
              <a:rPr/>
              <a:t/>
            </a:fld>
            <a:endParaRPr/>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 name="Slide Image Placeholder 1"/>
          <p:cNvSpPr>
            <a:spLocks noChangeAspect="1" noGrp="1" noRot="1"/>
          </p:cNvSpPr>
          <p:nvPr>
            <p:ph type="sldImg"/>
          </p:nvPr>
        </p:nvSpPr>
        <p:spPr bwMode="auto"/>
      </p:sp>
      <p:sp>
        <p:nvSpPr>
          <p:cNvPr id="3" name="Notes Placeholder 2"/>
          <p:cNvSpPr>
            <a:spLocks noGrp="1"/>
          </p:cNvSpPr>
          <p:nvPr>
            <p:ph type="body" idx="1"/>
          </p:nvPr>
        </p:nvSpPr>
        <p:spPr bwMode="auto"/>
        <p:txBody>
          <a:bodyPr/>
          <a:lstStyle/>
          <a:p>
            <a:pPr>
              <a:defRPr/>
            </a:pPr>
            <a:endParaRPr/>
          </a:p>
        </p:txBody>
      </p:sp>
      <p:sp>
        <p:nvSpPr>
          <p:cNvPr id="4" name="Slide Number Placeholder 3"/>
          <p:cNvSpPr>
            <a:spLocks noGrp="1"/>
          </p:cNvSpPr>
          <p:nvPr>
            <p:ph type="sldNum" sz="quarter" idx="10"/>
          </p:nvPr>
        </p:nvSpPr>
        <p:spPr bwMode="auto"/>
        <p:txBody>
          <a:bodyPr/>
          <a:lstStyle/>
          <a:p>
            <a:pPr>
              <a:defRPr/>
            </a:pPr>
            <a:fld id="{554156EC-3A9A-5EAE-FC2A-8B94CB1FCF9D}" type="slidenum">
              <a:rPr/>
              <a:t/>
            </a:fld>
            <a:endParaRPr/>
          </a:p>
        </p:txBody>
      </p:sp>
    </p:spTree>
  </p:cSld>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 userDrawn="1">
  <p:cSld name="Title Slide">
    <p:spTree>
      <p:nvGrpSpPr>
        <p:cNvPr id="1" name=""/>
        <p:cNvGrpSpPr/>
        <p:nvPr/>
      </p:nvGrpSpPr>
      <p:grpSpPr bwMode="auto">
        <a:xfrm>
          <a:off x="0" y="0"/>
          <a:ext cx="0" cy="0"/>
          <a:chOff x="0" y="0"/>
          <a:chExt cx="0" cy="0"/>
        </a:xfrm>
      </p:grpSpPr>
      <p:sp>
        <p:nvSpPr>
          <p:cNvPr id="7" name="Rectangle 6"/>
          <p:cNvSpPr/>
          <p:nvPr/>
        </p:nvSpPr>
        <p:spPr bwMode="auto">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bwMode="auto">
          <a:xfrm>
            <a:off x="581191" y="1020431"/>
            <a:ext cx="10993549" cy="1475013"/>
          </a:xfrm>
          <a:effectLst/>
        </p:spPr>
        <p:txBody>
          <a:bodyPr anchor="b">
            <a:normAutofit/>
          </a:bodyPr>
          <a:lstStyle>
            <a:lvl1pPr>
              <a:defRPr sz="3600">
                <a:solidFill>
                  <a:schemeClr val="tx1">
                    <a:lumMod val="75000"/>
                    <a:lumOff val="25000"/>
                  </a:schemeClr>
                </a:solidFill>
              </a:defRPr>
            </a:lvl1pPr>
          </a:lstStyle>
          <a:p>
            <a:pPr>
              <a:defRPr/>
            </a:pPr>
            <a:r>
              <a:rPr lang="en-US"/>
              <a:t>Click to edit Master title style</a:t>
            </a:r>
            <a:endParaRPr/>
          </a:p>
        </p:txBody>
      </p:sp>
      <p:sp>
        <p:nvSpPr>
          <p:cNvPr id="3" name="Subtitle 2"/>
          <p:cNvSpPr>
            <a:spLocks noGrp="1"/>
          </p:cNvSpPr>
          <p:nvPr>
            <p:ph type="subTitle" idx="1"/>
          </p:nvPr>
        </p:nvSpPr>
        <p:spPr bwMode="auto">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a:defRPr/>
            </a:pPr>
            <a:r>
              <a:rPr lang="en-US"/>
              <a:t>Click to edit Master subtitle style</a:t>
            </a:r>
            <a:endParaRPr/>
          </a:p>
        </p:txBody>
      </p:sp>
      <p:sp>
        <p:nvSpPr>
          <p:cNvPr id="8" name="Date Placeholder 7"/>
          <p:cNvSpPr>
            <a:spLocks noGrp="1"/>
          </p:cNvSpPr>
          <p:nvPr>
            <p:ph type="dt" sz="half" idx="10"/>
          </p:nvPr>
        </p:nvSpPr>
        <p:spPr bwMode="auto"/>
        <p:txBody>
          <a:bodyPr/>
          <a:lstStyle/>
          <a:p>
            <a:pPr>
              <a:defRPr/>
            </a:pPr>
            <a:fld id="{ED291B17-9318-49DB-B28B-6E5994AE9581}" type="datetime1">
              <a:rPr lang="en-US"/>
              <a:t>1/17/2025</a:t>
            </a:fld>
            <a:endParaRPr lang="en-US"/>
          </a:p>
        </p:txBody>
      </p:sp>
      <p:sp>
        <p:nvSpPr>
          <p:cNvPr id="9" name="Footer Placeholder 8"/>
          <p:cNvSpPr>
            <a:spLocks noGrp="1"/>
          </p:cNvSpPr>
          <p:nvPr>
            <p:ph type="ftr" sz="quarter" idx="11"/>
          </p:nvPr>
        </p:nvSpPr>
        <p:spPr bwMode="auto">
          <a:xfrm>
            <a:off x="581192" y="6423914"/>
            <a:ext cx="6917210" cy="365125"/>
          </a:xfrm>
          <a:prstGeom prst="rect">
            <a:avLst/>
          </a:prstGeom>
        </p:spPr>
        <p:txBody>
          <a:bodyPr/>
          <a:lstStyle/>
          <a:p>
            <a:pPr>
              <a:defRPr/>
            </a:pPr>
            <a:endParaRPr lang="en-US"/>
          </a:p>
        </p:txBody>
      </p:sp>
      <p:sp>
        <p:nvSpPr>
          <p:cNvPr id="10" name="Slide Number Placeholder 9"/>
          <p:cNvSpPr>
            <a:spLocks noGrp="1"/>
          </p:cNvSpPr>
          <p:nvPr>
            <p:ph type="sldNum" sz="quarter" idx="12"/>
          </p:nvPr>
        </p:nvSpPr>
        <p:spPr bwMode="auto"/>
        <p:txBody>
          <a:bodyPr/>
          <a:lstStyle/>
          <a:p>
            <a:pPr>
              <a:defRPr/>
            </a:pPr>
            <a:fld id="{3A98EE3D-8CD1-4C3F-BD1C-C98C9596463C}"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vertTx" userDrawn="1">
  <p:cSld name="Title and Vertical Text">
    <p:spTree>
      <p:nvGrpSpPr>
        <p:cNvPr id="1" name=""/>
        <p:cNvGrpSpPr/>
        <p:nvPr/>
      </p:nvGrpSpPr>
      <p:grpSpPr bwMode="auto">
        <a:xfrm>
          <a:off x="0" y="0"/>
          <a:ext cx="0" cy="0"/>
          <a:chOff x="0" y="0"/>
          <a:chExt cx="0" cy="0"/>
        </a:xfrm>
      </p:grpSpPr>
      <p:sp>
        <p:nvSpPr>
          <p:cNvPr id="9" name="Title 1"/>
          <p:cNvSpPr>
            <a:spLocks noGrp="1"/>
          </p:cNvSpPr>
          <p:nvPr>
            <p:ph type="title"/>
          </p:nvPr>
        </p:nvSpPr>
        <p:spPr bwMode="auto">
          <a:xfrm>
            <a:off x="581192" y="702156"/>
            <a:ext cx="11029616" cy="1013800"/>
          </a:xfrm>
        </p:spPr>
        <p:txBody>
          <a:bodyPr/>
          <a:lstStyle/>
          <a:p>
            <a:pPr>
              <a:defRPr/>
            </a:pPr>
            <a:r>
              <a:rPr lang="en-US"/>
              <a:t>Click to edit Master title style</a:t>
            </a:r>
            <a:endParaRPr/>
          </a:p>
        </p:txBody>
      </p:sp>
      <p:sp>
        <p:nvSpPr>
          <p:cNvPr id="3" name="Vertical Text Placeholder 2"/>
          <p:cNvSpPr>
            <a:spLocks noGrp="1"/>
          </p:cNvSpPr>
          <p:nvPr>
            <p:ph type="body" orient="vert" idx="1"/>
          </p:nvPr>
        </p:nvSpPr>
        <p:spPr bwMode="auto"/>
        <p:txBody>
          <a:bodyPr vert="eaVert" anchor="t"/>
          <a:lstStyle>
            <a:lvl1pPr algn="l">
              <a:defRPr/>
            </a:lvl1pPr>
            <a:lvl2pPr algn="l">
              <a:defRPr/>
            </a:lvl2pPr>
            <a:lvl3pPr algn="l">
              <a:defRPr/>
            </a:lvl3pPr>
            <a:lvl4pPr algn="l">
              <a:defRPr/>
            </a:lvl4pPr>
            <a:lvl5pPr algn="l">
              <a:defRPr/>
            </a:lvl5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10"/>
          </p:nvPr>
        </p:nvSpPr>
        <p:spPr bwMode="auto"/>
        <p:txBody>
          <a:bodyPr/>
          <a:lstStyle/>
          <a:p>
            <a:pPr>
              <a:defRPr/>
            </a:pPr>
            <a:fld id="{2CED4963-E985-44C4-B8C4-FDD613B7C2F8}" type="datetime1">
              <a:rPr lang="en-US"/>
              <a:t>1/17/2025</a:t>
            </a:fld>
            <a:endParaRPr lang="en-US"/>
          </a:p>
        </p:txBody>
      </p:sp>
      <p:sp>
        <p:nvSpPr>
          <p:cNvPr id="5" name="Footer Placeholder 4"/>
          <p:cNvSpPr>
            <a:spLocks noGrp="1"/>
          </p:cNvSpPr>
          <p:nvPr>
            <p:ph type="ftr" sz="quarter" idx="11"/>
          </p:nvPr>
        </p:nvSpPr>
        <p:spPr bwMode="auto">
          <a:xfrm>
            <a:off x="581192" y="6423914"/>
            <a:ext cx="6917210" cy="365125"/>
          </a:xfrm>
          <a:prstGeom prst="rect">
            <a:avLst/>
          </a:prstGeom>
        </p:spPr>
        <p:txBody>
          <a:bodyPr/>
          <a:lstStyle/>
          <a:p>
            <a:pPr>
              <a:defRPr/>
            </a:pPr>
            <a:endParaRPr lang="en-US"/>
          </a:p>
        </p:txBody>
      </p:sp>
      <p:sp>
        <p:nvSpPr>
          <p:cNvPr id="6" name="Slide Number Placeholder 5"/>
          <p:cNvSpPr>
            <a:spLocks noGrp="1"/>
          </p:cNvSpPr>
          <p:nvPr>
            <p:ph type="sldNum" sz="quarter" idx="12"/>
          </p:nvPr>
        </p:nvSpPr>
        <p:spPr bwMode="auto"/>
        <p:txBody>
          <a:bodyPr/>
          <a:lstStyle/>
          <a:p>
            <a:pPr>
              <a:defRPr/>
            </a:pPr>
            <a:fld id="{3A98EE3D-8CD1-4C3F-BD1C-C98C9596463C}"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0" type="vertTitleAndTx" userDrawn="1">
  <p:cSld name="Vertical Title and Text">
    <p:spTree>
      <p:nvGrpSpPr>
        <p:cNvPr id="1" name=""/>
        <p:cNvGrpSpPr/>
        <p:nvPr/>
      </p:nvGrpSpPr>
      <p:grpSpPr bwMode="auto">
        <a:xfrm>
          <a:off x="0" y="0"/>
          <a:ext cx="0" cy="0"/>
          <a:chOff x="0" y="0"/>
          <a:chExt cx="0" cy="0"/>
        </a:xfrm>
      </p:grpSpPr>
      <p:sp>
        <p:nvSpPr>
          <p:cNvPr id="7" name="Rectangle 6"/>
          <p:cNvSpPr>
            <a:spLocks noChangeAspect="1"/>
          </p:cNvSpPr>
          <p:nvPr/>
        </p:nvSpPr>
        <p:spPr bwMode="auto">
          <a:xfrm>
            <a:off x="8058151" y="599725"/>
            <a:ext cx="3687315"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bwMode="auto">
          <a:xfrm>
            <a:off x="8204200" y="863599"/>
            <a:ext cx="3124200" cy="4807326"/>
          </a:xfrm>
        </p:spPr>
        <p:txBody>
          <a:bodyPr vert="eaVert" anchor="ctr"/>
          <a:lstStyle>
            <a:lvl1pPr>
              <a:defRPr>
                <a:solidFill>
                  <a:srgbClr val="FFFFFF"/>
                </a:solidFill>
              </a:defRPr>
            </a:lvl1pPr>
          </a:lstStyle>
          <a:p>
            <a:pPr>
              <a:defRPr/>
            </a:pPr>
            <a:r>
              <a:rPr lang="en-US"/>
              <a:t>Click to edit Master title style</a:t>
            </a:r>
            <a:endParaRPr/>
          </a:p>
        </p:txBody>
      </p:sp>
      <p:sp>
        <p:nvSpPr>
          <p:cNvPr id="3" name="Vertical Text Placeholder 2"/>
          <p:cNvSpPr>
            <a:spLocks noGrp="1"/>
          </p:cNvSpPr>
          <p:nvPr>
            <p:ph type="body" orient="vert" idx="1"/>
          </p:nvPr>
        </p:nvSpPr>
        <p:spPr bwMode="auto">
          <a:xfrm>
            <a:off x="774923" y="863599"/>
            <a:ext cx="7161625" cy="4807326"/>
          </a:xfrm>
        </p:spPr>
        <p:txBody>
          <a:bodyPr vert="eaVert" anchor="t"/>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8" name="Rectangle 7"/>
          <p:cNvSpPr/>
          <p:nvPr/>
        </p:nvSpPr>
        <p:spPr bwMode="auto">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p:cNvSpPr/>
          <p:nvPr/>
        </p:nvSpPr>
        <p:spPr bwMode="auto">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auto">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p:cNvSpPr>
            <a:spLocks noGrp="1"/>
          </p:cNvSpPr>
          <p:nvPr>
            <p:ph type="dt" sz="half" idx="10"/>
          </p:nvPr>
        </p:nvSpPr>
        <p:spPr bwMode="auto"/>
        <p:txBody>
          <a:bodyPr/>
          <a:lstStyle/>
          <a:p>
            <a:pPr>
              <a:defRPr/>
            </a:pPr>
            <a:fld id="{ED291B17-9318-49DB-B28B-6E5994AE9581}" type="datetime1">
              <a:rPr lang="en-US"/>
              <a:t>1/17/2025</a:t>
            </a:fld>
            <a:endParaRPr lang="en-US"/>
          </a:p>
        </p:txBody>
      </p:sp>
      <p:sp>
        <p:nvSpPr>
          <p:cNvPr id="12" name="Footer Placeholder 11"/>
          <p:cNvSpPr>
            <a:spLocks noGrp="1"/>
          </p:cNvSpPr>
          <p:nvPr>
            <p:ph type="ftr" sz="quarter" idx="11"/>
          </p:nvPr>
        </p:nvSpPr>
        <p:spPr bwMode="auto">
          <a:xfrm>
            <a:off x="581192" y="6423914"/>
            <a:ext cx="6917210" cy="365125"/>
          </a:xfrm>
          <a:prstGeom prst="rect">
            <a:avLst/>
          </a:prstGeom>
        </p:spPr>
        <p:txBody>
          <a:bodyPr/>
          <a:lstStyle/>
          <a:p>
            <a:pPr>
              <a:defRPr/>
            </a:pPr>
            <a:endParaRPr lang="en-US"/>
          </a:p>
        </p:txBody>
      </p:sp>
      <p:sp>
        <p:nvSpPr>
          <p:cNvPr id="13" name="Slide Number Placeholder 12"/>
          <p:cNvSpPr>
            <a:spLocks noGrp="1"/>
          </p:cNvSpPr>
          <p:nvPr>
            <p:ph type="sldNum" sz="quarter" idx="12"/>
          </p:nvPr>
        </p:nvSpPr>
        <p:spPr bwMode="auto"/>
        <p:txBody>
          <a:bodyPr/>
          <a:lstStyle/>
          <a:p>
            <a:pPr>
              <a:defRPr/>
            </a:pPr>
            <a:fld id="{3A98EE3D-8CD1-4C3F-BD1C-C98C9596463C}"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 userDrawn="1">
  <p:cSld name="Title and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581192" y="702156"/>
            <a:ext cx="11029616" cy="530296"/>
          </a:xfrm>
        </p:spPr>
        <p:txBody>
          <a:bodyPr/>
          <a:lstStyle/>
          <a:p>
            <a:pPr>
              <a:defRPr/>
            </a:pPr>
            <a:r>
              <a:rPr lang="en-US"/>
              <a:t>Click to edit Master title style</a:t>
            </a:r>
            <a:endParaRPr/>
          </a:p>
        </p:txBody>
      </p:sp>
      <p:sp>
        <p:nvSpPr>
          <p:cNvPr id="3" name="Content Placeholder 2"/>
          <p:cNvSpPr>
            <a:spLocks noGrp="1"/>
          </p:cNvSpPr>
          <p:nvPr>
            <p:ph idx="1"/>
          </p:nvPr>
        </p:nvSpPr>
        <p:spPr bwMode="auto">
          <a:xfrm>
            <a:off x="581192" y="1302026"/>
            <a:ext cx="11029615" cy="4673324"/>
          </a:xfrm>
        </p:spPr>
        <p:txBody>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8" name="Date Placeholder 7"/>
          <p:cNvSpPr>
            <a:spLocks noGrp="1"/>
          </p:cNvSpPr>
          <p:nvPr>
            <p:ph type="dt" sz="half" idx="10"/>
          </p:nvPr>
        </p:nvSpPr>
        <p:spPr bwMode="auto"/>
        <p:txBody>
          <a:bodyPr/>
          <a:lstStyle/>
          <a:p>
            <a:pPr>
              <a:defRPr/>
            </a:pPr>
            <a:fld id="{78DD82B9-B8EE-4375-B6FF-88FA6ABB15D9}" type="datetime1">
              <a:rPr lang="en-US"/>
              <a:t>1/17/2025</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secHead" userDrawn="1">
  <p:cSld name="Section Header">
    <p:spTree>
      <p:nvGrpSpPr>
        <p:cNvPr id="1" name=""/>
        <p:cNvGrpSpPr/>
        <p:nvPr/>
      </p:nvGrpSpPr>
      <p:grpSpPr bwMode="auto">
        <a:xfrm>
          <a:off x="0" y="0"/>
          <a:ext cx="0" cy="0"/>
          <a:chOff x="0" y="0"/>
          <a:chExt cx="0" cy="0"/>
        </a:xfrm>
      </p:grpSpPr>
      <p:sp>
        <p:nvSpPr>
          <p:cNvPr id="8" name="Rectangle 7"/>
          <p:cNvSpPr>
            <a:spLocks noChangeAspect="1"/>
          </p:cNvSpPr>
          <p:nvPr/>
        </p:nvSpPr>
        <p:spPr bwMode="auto">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bwMode="auto">
          <a:xfrm>
            <a:off x="581193" y="2393950"/>
            <a:ext cx="11029615" cy="2147467"/>
          </a:xfrm>
        </p:spPr>
        <p:txBody>
          <a:bodyPr anchor="b">
            <a:normAutofit/>
          </a:bodyPr>
          <a:lstStyle>
            <a:lvl1pPr algn="l">
              <a:defRPr sz="3600" b="0" cap="all">
                <a:solidFill>
                  <a:schemeClr val="tx1">
                    <a:lumMod val="75000"/>
                    <a:lumOff val="25000"/>
                  </a:schemeClr>
                </a:solidFill>
              </a:defRPr>
            </a:lvl1pPr>
          </a:lstStyle>
          <a:p>
            <a:pPr>
              <a:defRPr/>
            </a:pPr>
            <a:r>
              <a:rPr lang="en-US"/>
              <a:t>Click to edit Master title style</a:t>
            </a:r>
            <a:endParaRPr/>
          </a:p>
        </p:txBody>
      </p:sp>
      <p:sp>
        <p:nvSpPr>
          <p:cNvPr id="3" name="Text Placeholder 2"/>
          <p:cNvSpPr>
            <a:spLocks noGrp="1"/>
          </p:cNvSpPr>
          <p:nvPr>
            <p:ph type="body" idx="1"/>
          </p:nvPr>
        </p:nvSpPr>
        <p:spPr bwMode="auto">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defRPr/>
            </a:pPr>
            <a:r>
              <a:rPr lang="en-US"/>
              <a:t>Click to edit Master text styles</a:t>
            </a:r>
            <a:endParaRPr/>
          </a:p>
        </p:txBody>
      </p:sp>
      <p:sp>
        <p:nvSpPr>
          <p:cNvPr id="7" name="Date Placeholder 6"/>
          <p:cNvSpPr>
            <a:spLocks noGrp="1"/>
          </p:cNvSpPr>
          <p:nvPr>
            <p:ph type="dt" sz="half" idx="10"/>
          </p:nvPr>
        </p:nvSpPr>
        <p:spPr bwMode="auto"/>
        <p:txBody>
          <a:bodyPr/>
          <a:lstStyle/>
          <a:p>
            <a:pPr>
              <a:defRPr/>
            </a:pPr>
            <a:fld id="{B2497495-0637-405E-AE64-5CC7506D51F5}" type="datetime1">
              <a:rPr lang="en-US"/>
              <a:t>1/17/2025</a:t>
            </a:fld>
            <a:endParaRPr lang="en-US"/>
          </a:p>
        </p:txBody>
      </p:sp>
      <p:sp>
        <p:nvSpPr>
          <p:cNvPr id="9" name="Footer Placeholder 8"/>
          <p:cNvSpPr>
            <a:spLocks noGrp="1"/>
          </p:cNvSpPr>
          <p:nvPr>
            <p:ph type="ftr" sz="quarter" idx="11"/>
          </p:nvPr>
        </p:nvSpPr>
        <p:spPr bwMode="auto">
          <a:xfrm>
            <a:off x="581192" y="6423914"/>
            <a:ext cx="6917210" cy="365125"/>
          </a:xfrm>
          <a:prstGeom prst="rect">
            <a:avLst/>
          </a:prstGeom>
        </p:spPr>
        <p:txBody>
          <a:bodyPr/>
          <a:lstStyle/>
          <a:p>
            <a:pPr>
              <a:defRPr/>
            </a:pPr>
            <a:endParaRPr lang="en-US"/>
          </a:p>
        </p:txBody>
      </p:sp>
      <p:sp>
        <p:nvSpPr>
          <p:cNvPr id="10" name="Slide Number Placeholder 9"/>
          <p:cNvSpPr>
            <a:spLocks noGrp="1"/>
          </p:cNvSpPr>
          <p:nvPr>
            <p:ph type="sldNum" sz="quarter" idx="12"/>
          </p:nvPr>
        </p:nvSpPr>
        <p:spPr bwMode="auto"/>
        <p:txBody>
          <a:bodyPr/>
          <a:lstStyle/>
          <a:p>
            <a:pPr>
              <a:defRPr/>
            </a:pPr>
            <a:fld id="{3A98EE3D-8CD1-4C3F-BD1C-C98C9596463C}"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woObj" userDrawn="1">
  <p:cSld name="Two Content">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581193" y="729658"/>
            <a:ext cx="11029616" cy="492854"/>
          </a:xfrm>
        </p:spPr>
        <p:txBody>
          <a:bodyPr/>
          <a:lstStyle/>
          <a:p>
            <a:pPr>
              <a:defRPr/>
            </a:pPr>
            <a:r>
              <a:rPr lang="en-US"/>
              <a:t>Click to edit Master title style</a:t>
            </a:r>
            <a:endParaRPr/>
          </a:p>
        </p:txBody>
      </p:sp>
      <p:sp>
        <p:nvSpPr>
          <p:cNvPr id="3" name="Content Placeholder 2"/>
          <p:cNvSpPr>
            <a:spLocks noGrp="1"/>
          </p:cNvSpPr>
          <p:nvPr>
            <p:ph sz="half" idx="1"/>
          </p:nvPr>
        </p:nvSpPr>
        <p:spPr bwMode="auto">
          <a:xfrm>
            <a:off x="581193" y="1391479"/>
            <a:ext cx="5194767" cy="4469572"/>
          </a:xfrm>
        </p:spPr>
        <p:txBody>
          <a:bodyPr>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Content Placeholder 3"/>
          <p:cNvSpPr>
            <a:spLocks noGrp="1"/>
          </p:cNvSpPr>
          <p:nvPr>
            <p:ph sz="half" idx="2"/>
          </p:nvPr>
        </p:nvSpPr>
        <p:spPr bwMode="auto">
          <a:xfrm>
            <a:off x="6416039" y="1391479"/>
            <a:ext cx="5194769" cy="4469572"/>
          </a:xfrm>
        </p:spPr>
        <p:txBody>
          <a:bodyPr>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5" name="Date Placeholder 4"/>
          <p:cNvSpPr>
            <a:spLocks noGrp="1"/>
          </p:cNvSpPr>
          <p:nvPr>
            <p:ph type="dt" sz="half" idx="10"/>
          </p:nvPr>
        </p:nvSpPr>
        <p:spPr bwMode="auto"/>
        <p:txBody>
          <a:bodyPr/>
          <a:lstStyle/>
          <a:p>
            <a:pPr>
              <a:defRPr/>
            </a:pPr>
            <a:fld id="{7BFFD690-9426-415D-8B65-26881E07B2D4}" type="datetime1">
              <a:rPr lang="en-US"/>
              <a:t>1/17/2025</a:t>
            </a:fld>
            <a:endParaRPr lang="en-US"/>
          </a:p>
        </p:txBody>
      </p:sp>
      <p:sp>
        <p:nvSpPr>
          <p:cNvPr id="6" name="Footer Placeholder 5"/>
          <p:cNvSpPr>
            <a:spLocks noGrp="1"/>
          </p:cNvSpPr>
          <p:nvPr>
            <p:ph type="ftr" sz="quarter" idx="11"/>
          </p:nvPr>
        </p:nvSpPr>
        <p:spPr bwMode="auto">
          <a:xfrm>
            <a:off x="581192" y="6423914"/>
            <a:ext cx="6917210" cy="365125"/>
          </a:xfrm>
          <a:prstGeom prst="rect">
            <a:avLst/>
          </a:prstGeom>
        </p:spPr>
        <p:txBody>
          <a:bodyPr/>
          <a:lstStyle/>
          <a:p>
            <a:pPr>
              <a:defRPr/>
            </a:pPr>
            <a:endParaRPr lang="en-US"/>
          </a:p>
        </p:txBody>
      </p:sp>
      <p:sp>
        <p:nvSpPr>
          <p:cNvPr id="7" name="Slide Number Placeholder 6"/>
          <p:cNvSpPr>
            <a:spLocks noGrp="1"/>
          </p:cNvSpPr>
          <p:nvPr>
            <p:ph type="sldNum" sz="quarter" idx="12"/>
          </p:nvPr>
        </p:nvSpPr>
        <p:spPr bwMode="auto"/>
        <p:txBody>
          <a:bodyPr/>
          <a:lstStyle/>
          <a:p>
            <a:pPr>
              <a:defRPr/>
            </a:pPr>
            <a:fld id="{3A98EE3D-8CD1-4C3F-BD1C-C98C9596463C}"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userDrawn="1">
  <p:cSld name="Comparison">
    <p:spTree>
      <p:nvGrpSpPr>
        <p:cNvPr id="1" name=""/>
        <p:cNvGrpSpPr/>
        <p:nvPr/>
      </p:nvGrpSpPr>
      <p:grpSpPr bwMode="auto">
        <a:xfrm>
          <a:off x="0" y="0"/>
          <a:ext cx="0" cy="0"/>
          <a:chOff x="0" y="0"/>
          <a:chExt cx="0" cy="0"/>
        </a:xfrm>
      </p:grpSpPr>
      <p:sp>
        <p:nvSpPr>
          <p:cNvPr id="12" name="Title 1"/>
          <p:cNvSpPr>
            <a:spLocks noGrp="1"/>
          </p:cNvSpPr>
          <p:nvPr>
            <p:ph type="title"/>
          </p:nvPr>
        </p:nvSpPr>
        <p:spPr bwMode="auto">
          <a:xfrm>
            <a:off x="581193" y="729658"/>
            <a:ext cx="11029616" cy="988332"/>
          </a:xfrm>
        </p:spPr>
        <p:txBody>
          <a:bodyPr/>
          <a:lstStyle/>
          <a:p>
            <a:pPr>
              <a:defRPr/>
            </a:pPr>
            <a:r>
              <a:rPr lang="en-US"/>
              <a:t>Click to edit Master title style</a:t>
            </a:r>
            <a:endParaRPr/>
          </a:p>
        </p:txBody>
      </p:sp>
      <p:sp>
        <p:nvSpPr>
          <p:cNvPr id="3" name="Text Placeholder 2"/>
          <p:cNvSpPr>
            <a:spLocks noGrp="1"/>
          </p:cNvSpPr>
          <p:nvPr>
            <p:ph type="body" idx="1"/>
          </p:nvPr>
        </p:nvSpPr>
        <p:spPr bwMode="auto">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defRPr/>
            </a:pPr>
            <a:r>
              <a:rPr lang="en-US"/>
              <a:t>Click to edit Master text styles</a:t>
            </a:r>
            <a:endParaRPr/>
          </a:p>
        </p:txBody>
      </p:sp>
      <p:sp>
        <p:nvSpPr>
          <p:cNvPr id="4" name="Content Placeholder 3"/>
          <p:cNvSpPr>
            <a:spLocks noGrp="1"/>
          </p:cNvSpPr>
          <p:nvPr>
            <p:ph sz="half" idx="2"/>
          </p:nvPr>
        </p:nvSpPr>
        <p:spPr bwMode="auto">
          <a:xfrm>
            <a:off x="581194" y="2926052"/>
            <a:ext cx="5194766" cy="2934999"/>
          </a:xfrm>
        </p:spPr>
        <p:txBody>
          <a:bodyPr anchor="t">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5" name="Text Placeholder 4"/>
          <p:cNvSpPr>
            <a:spLocks noGrp="1"/>
          </p:cNvSpPr>
          <p:nvPr>
            <p:ph type="body" sz="quarter" idx="3"/>
          </p:nvPr>
        </p:nvSpPr>
        <p:spPr bwMode="auto">
          <a:xfrm>
            <a:off x="6416039" y="2250892"/>
            <a:ext cx="5194770" cy="553373"/>
          </a:xfrm>
        </p:spPr>
        <p:txBody>
          <a:bodyPr anchor="ctr">
            <a:noAutofit/>
          </a:bodyPr>
          <a:lstStyle>
            <a:lvl1pPr marL="0" marR="0" indent="0" algn="l" defTabSz="457200">
              <a:lnSpc>
                <a:spcPct val="100000"/>
              </a:lnSpc>
              <a:spcBef>
                <a:spcPts val="0"/>
              </a:spcBef>
              <a:spcAft>
                <a:spcPts val="600"/>
              </a:spcAft>
              <a:buClr>
                <a:schemeClr val="accent1"/>
              </a:buClr>
              <a:buSzPct val="92000"/>
              <a:buFont typeface="Wingdings 2"/>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a:lnSpc>
                <a:spcPct val="100000"/>
              </a:lnSpc>
              <a:spcBef>
                <a:spcPts val="0"/>
              </a:spcBef>
              <a:spcAft>
                <a:spcPts val="600"/>
              </a:spcAft>
              <a:buClr>
                <a:schemeClr val="accent1"/>
              </a:buClr>
              <a:buSzPct val="92000"/>
              <a:buFont typeface="Wingdings 2"/>
              <a:buNone/>
              <a:defRPr/>
            </a:pPr>
            <a:r>
              <a:rPr lang="en-US"/>
              <a:t>Click to edit Master text styles</a:t>
            </a:r>
            <a:endParaRPr/>
          </a:p>
        </p:txBody>
      </p:sp>
      <p:sp>
        <p:nvSpPr>
          <p:cNvPr id="6" name="Content Placeholder 5"/>
          <p:cNvSpPr>
            <a:spLocks noGrp="1"/>
          </p:cNvSpPr>
          <p:nvPr>
            <p:ph sz="quarter" idx="4"/>
          </p:nvPr>
        </p:nvSpPr>
        <p:spPr bwMode="auto">
          <a:xfrm>
            <a:off x="6416037" y="2926052"/>
            <a:ext cx="5194771" cy="2934999"/>
          </a:xfrm>
        </p:spPr>
        <p:txBody>
          <a:bodyPr anchor="t">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7" name="Date Placeholder 6"/>
          <p:cNvSpPr>
            <a:spLocks noGrp="1"/>
          </p:cNvSpPr>
          <p:nvPr>
            <p:ph type="dt" sz="half" idx="10"/>
          </p:nvPr>
        </p:nvSpPr>
        <p:spPr bwMode="auto"/>
        <p:txBody>
          <a:bodyPr/>
          <a:lstStyle/>
          <a:p>
            <a:pPr>
              <a:defRPr/>
            </a:pPr>
            <a:fld id="{04C4989A-474C-40DE-95B9-011C28B71673}" type="datetime1">
              <a:rPr lang="en-US"/>
              <a:t>1/17/2025</a:t>
            </a:fld>
            <a:endParaRPr lang="en-US"/>
          </a:p>
        </p:txBody>
      </p:sp>
      <p:sp>
        <p:nvSpPr>
          <p:cNvPr id="8" name="Footer Placeholder 7"/>
          <p:cNvSpPr>
            <a:spLocks noGrp="1"/>
          </p:cNvSpPr>
          <p:nvPr>
            <p:ph type="ftr" sz="quarter" idx="11"/>
          </p:nvPr>
        </p:nvSpPr>
        <p:spPr bwMode="auto">
          <a:xfrm>
            <a:off x="581192" y="6423914"/>
            <a:ext cx="6917210" cy="365125"/>
          </a:xfrm>
          <a:prstGeom prst="rect">
            <a:avLst/>
          </a:prstGeom>
        </p:spPr>
        <p:txBody>
          <a:bodyPr/>
          <a:lstStyle/>
          <a:p>
            <a:pPr>
              <a:defRPr/>
            </a:pPr>
            <a:endParaRPr lang="en-US"/>
          </a:p>
        </p:txBody>
      </p:sp>
      <p:sp>
        <p:nvSpPr>
          <p:cNvPr id="9" name="Slide Number Placeholder 8"/>
          <p:cNvSpPr>
            <a:spLocks noGrp="1"/>
          </p:cNvSpPr>
          <p:nvPr>
            <p:ph type="sldNum" sz="quarter" idx="12"/>
          </p:nvPr>
        </p:nvSpPr>
        <p:spPr bwMode="auto"/>
        <p:txBody>
          <a:bodyPr/>
          <a:lstStyle/>
          <a:p>
            <a:pPr>
              <a:defRPr/>
            </a:pPr>
            <a:fld id="{3A98EE3D-8CD1-4C3F-BD1C-C98C9596463C}"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titleOnly" userDrawn="1">
  <p:cSld name="Title Only">
    <p:spTree>
      <p:nvGrpSpPr>
        <p:cNvPr id="1" name=""/>
        <p:cNvGrpSpPr/>
        <p:nvPr/>
      </p:nvGrpSpPr>
      <p:grpSpPr bwMode="auto">
        <a:xfrm>
          <a:off x="0" y="0"/>
          <a:ext cx="0" cy="0"/>
          <a:chOff x="0" y="0"/>
          <a:chExt cx="0" cy="0"/>
        </a:xfrm>
      </p:grpSpPr>
      <p:sp>
        <p:nvSpPr>
          <p:cNvPr id="8" name="Title 1"/>
          <p:cNvSpPr>
            <a:spLocks noGrp="1"/>
          </p:cNvSpPr>
          <p:nvPr>
            <p:ph type="title"/>
          </p:nvPr>
        </p:nvSpPr>
        <p:spPr bwMode="auto">
          <a:xfrm>
            <a:off x="575894" y="729658"/>
            <a:ext cx="11029616" cy="592246"/>
          </a:xfrm>
        </p:spPr>
        <p:txBody>
          <a:bodyPr/>
          <a:lstStyle/>
          <a:p>
            <a:pPr>
              <a:defRPr/>
            </a:pPr>
            <a:r>
              <a:rPr lang="en-US"/>
              <a:t>Click to edit Master title style</a:t>
            </a:r>
            <a:endParaRPr/>
          </a:p>
        </p:txBody>
      </p:sp>
      <p:sp>
        <p:nvSpPr>
          <p:cNvPr id="3" name="Date Placeholder 2"/>
          <p:cNvSpPr>
            <a:spLocks noGrp="1"/>
          </p:cNvSpPr>
          <p:nvPr>
            <p:ph type="dt" sz="half" idx="10"/>
          </p:nvPr>
        </p:nvSpPr>
        <p:spPr bwMode="auto"/>
        <p:txBody>
          <a:bodyPr/>
          <a:lstStyle/>
          <a:p>
            <a:pPr>
              <a:defRPr/>
            </a:pPr>
            <a:fld id="{5DB4ED54-5B5E-4A04-93D3-5772E3CE3818}" type="datetime1">
              <a:rPr lang="en-US"/>
              <a:t>1/17/2025</a:t>
            </a:fld>
            <a:endParaRPr lang="en-US"/>
          </a:p>
        </p:txBody>
      </p:sp>
      <p:sp>
        <p:nvSpPr>
          <p:cNvPr id="4" name="Footer Placeholder 3"/>
          <p:cNvSpPr>
            <a:spLocks noGrp="1"/>
          </p:cNvSpPr>
          <p:nvPr>
            <p:ph type="ftr" sz="quarter" idx="11"/>
          </p:nvPr>
        </p:nvSpPr>
        <p:spPr bwMode="auto">
          <a:xfrm>
            <a:off x="581192" y="6423914"/>
            <a:ext cx="6917210" cy="365125"/>
          </a:xfrm>
          <a:prstGeom prst="rect">
            <a:avLst/>
          </a:prstGeom>
        </p:spPr>
        <p:txBody>
          <a:bodyPr/>
          <a:lstStyle/>
          <a:p>
            <a:pPr>
              <a:defRPr/>
            </a:pPr>
            <a:endParaRPr lang="en-US"/>
          </a:p>
        </p:txBody>
      </p:sp>
      <p:sp>
        <p:nvSpPr>
          <p:cNvPr id="5" name="Slide Number Placeholder 4"/>
          <p:cNvSpPr>
            <a:spLocks noGrp="1"/>
          </p:cNvSpPr>
          <p:nvPr>
            <p:ph type="sldNum" sz="quarter" idx="12"/>
          </p:nvPr>
        </p:nvSpPr>
        <p:spPr bwMode="auto"/>
        <p:txBody>
          <a:bodyPr/>
          <a:lstStyle/>
          <a:p>
            <a:pPr>
              <a:defRPr/>
            </a:pPr>
            <a:fld id="{3A98EE3D-8CD1-4C3F-BD1C-C98C9596463C}"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blank" userDrawn="1">
  <p:cSld name="Blank">
    <p:spTree>
      <p:nvGrpSpPr>
        <p:cNvPr id="1" name=""/>
        <p:cNvGrpSpPr/>
        <p:nvPr/>
      </p:nvGrpSpPr>
      <p:grpSpPr bwMode="auto">
        <a:xfrm>
          <a:off x="0" y="0"/>
          <a:ext cx="0" cy="0"/>
          <a:chOff x="0" y="0"/>
          <a:chExt cx="0" cy="0"/>
        </a:xfrm>
      </p:grpSpPr>
      <p:sp>
        <p:nvSpPr>
          <p:cNvPr id="2" name="Date Placeholder 1"/>
          <p:cNvSpPr>
            <a:spLocks noGrp="1"/>
          </p:cNvSpPr>
          <p:nvPr>
            <p:ph type="dt" sz="half" idx="10"/>
          </p:nvPr>
        </p:nvSpPr>
        <p:spPr bwMode="auto"/>
        <p:txBody>
          <a:bodyPr/>
          <a:lstStyle/>
          <a:p>
            <a:pPr>
              <a:defRPr/>
            </a:pPr>
            <a:fld id="{4EDE50D6-574B-40AF-946F-D52A04ADE379}" type="datetime1">
              <a:rPr lang="en-US"/>
              <a:t>1/17/2025</a:t>
            </a:fld>
            <a:endParaRPr lang="en-US"/>
          </a:p>
        </p:txBody>
      </p:sp>
      <p:sp>
        <p:nvSpPr>
          <p:cNvPr id="3" name="Footer Placeholder 2"/>
          <p:cNvSpPr>
            <a:spLocks noGrp="1"/>
          </p:cNvSpPr>
          <p:nvPr>
            <p:ph type="ftr" sz="quarter" idx="11"/>
          </p:nvPr>
        </p:nvSpPr>
        <p:spPr bwMode="auto">
          <a:xfrm>
            <a:off x="581192" y="6423914"/>
            <a:ext cx="6917210" cy="365125"/>
          </a:xfrm>
          <a:prstGeom prst="rect">
            <a:avLst/>
          </a:prstGeom>
        </p:spPr>
        <p:txBody>
          <a:bodyPr/>
          <a:lstStyle/>
          <a:p>
            <a:pPr>
              <a:defRPr/>
            </a:pPr>
            <a:endParaRPr lang="en-US"/>
          </a:p>
        </p:txBody>
      </p:sp>
      <p:sp>
        <p:nvSpPr>
          <p:cNvPr id="4" name="Slide Number Placeholder 3"/>
          <p:cNvSpPr>
            <a:spLocks noGrp="1"/>
          </p:cNvSpPr>
          <p:nvPr>
            <p:ph type="sldNum" sz="quarter" idx="12"/>
          </p:nvPr>
        </p:nvSpPr>
        <p:spPr bwMode="auto"/>
        <p:txBody>
          <a:bodyPr/>
          <a:lstStyle/>
          <a:p>
            <a:pPr>
              <a:defRPr/>
            </a:pPr>
            <a:fld id="{3A98EE3D-8CD1-4C3F-BD1C-C98C9596463C}"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objTx" userDrawn="1">
  <p:cSld name="Content with Caption">
    <p:spTree>
      <p:nvGrpSpPr>
        <p:cNvPr id="1" name=""/>
        <p:cNvGrpSpPr/>
        <p:nvPr/>
      </p:nvGrpSpPr>
      <p:grpSpPr bwMode="auto">
        <a:xfrm>
          <a:off x="0" y="0"/>
          <a:ext cx="0" cy="0"/>
          <a:chOff x="0" y="0"/>
          <a:chExt cx="0" cy="0"/>
        </a:xfrm>
      </p:grpSpPr>
      <p:sp>
        <p:nvSpPr>
          <p:cNvPr id="9" name="Rectangle 8"/>
          <p:cNvSpPr>
            <a:spLocks noChangeAspect="1"/>
          </p:cNvSpPr>
          <p:nvPr/>
        </p:nvSpPr>
        <p:spPr bwMode="auto">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bwMode="auto">
          <a:xfrm>
            <a:off x="767857" y="933450"/>
            <a:ext cx="3031852" cy="1722419"/>
          </a:xfrm>
        </p:spPr>
        <p:txBody>
          <a:bodyPr anchor="b">
            <a:normAutofit/>
          </a:bodyPr>
          <a:lstStyle>
            <a:lvl1pPr algn="l">
              <a:defRPr sz="2400" b="0">
                <a:solidFill>
                  <a:srgbClr val="FFFFFF"/>
                </a:solidFill>
              </a:defRPr>
            </a:lvl1pPr>
          </a:lstStyle>
          <a:p>
            <a:pPr>
              <a:defRPr/>
            </a:pPr>
            <a:r>
              <a:rPr lang="en-US"/>
              <a:t>Click to edit Master title style</a:t>
            </a:r>
            <a:endParaRPr/>
          </a:p>
        </p:txBody>
      </p:sp>
      <p:sp>
        <p:nvSpPr>
          <p:cNvPr id="3" name="Content Placeholder 2"/>
          <p:cNvSpPr>
            <a:spLocks noGrp="1"/>
          </p:cNvSpPr>
          <p:nvPr>
            <p:ph idx="1"/>
          </p:nvPr>
        </p:nvSpPr>
        <p:spPr bwMode="auto">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Text Placeholder 3"/>
          <p:cNvSpPr>
            <a:spLocks noGrp="1"/>
          </p:cNvSpPr>
          <p:nvPr>
            <p:ph type="body" sz="half" idx="2"/>
          </p:nvPr>
        </p:nvSpPr>
        <p:spPr bwMode="auto">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8" name="Date Placeholder 7"/>
          <p:cNvSpPr>
            <a:spLocks noGrp="1"/>
          </p:cNvSpPr>
          <p:nvPr>
            <p:ph type="dt" sz="half" idx="10"/>
          </p:nvPr>
        </p:nvSpPr>
        <p:spPr bwMode="auto">
          <a:xfrm>
            <a:off x="7605951" y="6456916"/>
            <a:ext cx="2844798" cy="365125"/>
          </a:xfrm>
        </p:spPr>
        <p:txBody>
          <a:bodyPr/>
          <a:lstStyle/>
          <a:p>
            <a:pPr>
              <a:defRPr/>
            </a:pPr>
            <a:fld id="{D82884F1-FFEA-405F-9602-3DCA865EDA4E}" type="datetime1">
              <a:rPr lang="en-US"/>
              <a:t>1/17/2025</a:t>
            </a:fld>
            <a:endParaRPr lang="en-US"/>
          </a:p>
        </p:txBody>
      </p:sp>
      <p:sp>
        <p:nvSpPr>
          <p:cNvPr id="10" name="Footer Placeholder 9"/>
          <p:cNvSpPr>
            <a:spLocks noGrp="1"/>
          </p:cNvSpPr>
          <p:nvPr>
            <p:ph type="ftr" sz="quarter" idx="11"/>
          </p:nvPr>
        </p:nvSpPr>
        <p:spPr bwMode="auto">
          <a:xfrm>
            <a:off x="581192" y="6452590"/>
            <a:ext cx="6917210" cy="365125"/>
          </a:xfrm>
          <a:prstGeom prst="rect">
            <a:avLst/>
          </a:prstGeom>
        </p:spPr>
        <p:txBody>
          <a:bodyPr/>
          <a:lstStyle/>
          <a:p>
            <a:pPr>
              <a:defRPr/>
            </a:pPr>
            <a:endParaRPr lang="en-US"/>
          </a:p>
        </p:txBody>
      </p:sp>
      <p:sp>
        <p:nvSpPr>
          <p:cNvPr id="11" name="Slide Number Placeholder 10"/>
          <p:cNvSpPr>
            <a:spLocks noGrp="1"/>
          </p:cNvSpPr>
          <p:nvPr>
            <p:ph type="sldNum" sz="quarter" idx="12"/>
          </p:nvPr>
        </p:nvSpPr>
        <p:spPr bwMode="auto">
          <a:xfrm>
            <a:off x="10558300" y="6456916"/>
            <a:ext cx="1052510" cy="365125"/>
          </a:xfrm>
        </p:spPr>
        <p:txBody>
          <a:bodyPr/>
          <a:lstStyle/>
          <a:p>
            <a:pPr>
              <a:defRPr/>
            </a:pPr>
            <a:fld id="{3A98EE3D-8CD1-4C3F-BD1C-C98C9596463C}"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type="picTx" userDrawn="1">
  <p:cSld name="Picture with Caption">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581193" y="4693389"/>
            <a:ext cx="11029616" cy="566738"/>
          </a:xfrm>
        </p:spPr>
        <p:txBody>
          <a:bodyPr anchor="b">
            <a:normAutofit/>
          </a:bodyPr>
          <a:lstStyle>
            <a:lvl1pPr algn="l">
              <a:defRPr sz="2400" b="0">
                <a:solidFill>
                  <a:schemeClr val="tx1">
                    <a:lumMod val="75000"/>
                    <a:lumOff val="25000"/>
                  </a:schemeClr>
                </a:solidFill>
              </a:defRPr>
            </a:lvl1pPr>
          </a:lstStyle>
          <a:p>
            <a:pPr>
              <a:defRPr/>
            </a:pPr>
            <a:r>
              <a:rPr lang="en-US"/>
              <a:t>Click to edit Master title style</a:t>
            </a:r>
            <a:endParaRPr/>
          </a:p>
        </p:txBody>
      </p:sp>
      <p:sp>
        <p:nvSpPr>
          <p:cNvPr id="3" name="Picture Placeholder 2"/>
          <p:cNvSpPr>
            <a:spLocks noChangeAspect="1" noGrp="1"/>
          </p:cNvSpPr>
          <p:nvPr>
            <p:ph type="pic" idx="1"/>
          </p:nvPr>
        </p:nvSpPr>
        <p:spPr bwMode="auto">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a:defRPr/>
            </a:pPr>
            <a:r>
              <a:rPr lang="en-US"/>
              <a:t>Click icon to add picture</a:t>
            </a:r>
            <a:endParaRPr/>
          </a:p>
        </p:txBody>
      </p:sp>
      <p:sp>
        <p:nvSpPr>
          <p:cNvPr id="4" name="Text Placeholder 3"/>
          <p:cNvSpPr>
            <a:spLocks noGrp="1"/>
          </p:cNvSpPr>
          <p:nvPr>
            <p:ph type="body" sz="half" idx="2"/>
          </p:nvPr>
        </p:nvSpPr>
        <p:spPr bwMode="auto">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defRPr/>
            </a:pPr>
            <a:r>
              <a:rPr lang="en-US"/>
              <a:t>Click to edit Master text styles</a:t>
            </a:r>
            <a:endParaRPr/>
          </a:p>
        </p:txBody>
      </p:sp>
      <p:sp>
        <p:nvSpPr>
          <p:cNvPr id="5" name="Date Placeholder 4"/>
          <p:cNvSpPr>
            <a:spLocks noGrp="1"/>
          </p:cNvSpPr>
          <p:nvPr>
            <p:ph type="dt" sz="half" idx="10"/>
          </p:nvPr>
        </p:nvSpPr>
        <p:spPr bwMode="auto"/>
        <p:txBody>
          <a:bodyPr/>
          <a:lstStyle/>
          <a:p>
            <a:pPr>
              <a:defRPr/>
            </a:pPr>
            <a:fld id="{7E18DB4A-8810-4A10-AD5C-D5E2C667F5B3}" type="datetime1">
              <a:rPr lang="en-US"/>
              <a:t>1/17/2025</a:t>
            </a:fld>
            <a:endParaRPr lang="en-US"/>
          </a:p>
        </p:txBody>
      </p:sp>
      <p:sp>
        <p:nvSpPr>
          <p:cNvPr id="6" name="Footer Placeholder 5"/>
          <p:cNvSpPr>
            <a:spLocks noGrp="1"/>
          </p:cNvSpPr>
          <p:nvPr>
            <p:ph type="ftr" sz="quarter" idx="11"/>
          </p:nvPr>
        </p:nvSpPr>
        <p:spPr bwMode="auto">
          <a:xfrm>
            <a:off x="581192" y="6423914"/>
            <a:ext cx="6917210" cy="365125"/>
          </a:xfrm>
          <a:prstGeom prst="rect">
            <a:avLst/>
          </a:prstGeom>
        </p:spPr>
        <p:txBody>
          <a:bodyPr/>
          <a:lstStyle/>
          <a:p>
            <a:pPr algn="l">
              <a:defRPr/>
            </a:pPr>
            <a:endParaRPr lang="en-US"/>
          </a:p>
        </p:txBody>
      </p:sp>
      <p:sp>
        <p:nvSpPr>
          <p:cNvPr id="7" name="Slide Number Placeholder 6"/>
          <p:cNvSpPr>
            <a:spLocks noGrp="1"/>
          </p:cNvSpPr>
          <p:nvPr>
            <p:ph type="sldNum" sz="quarter" idx="12"/>
          </p:nvPr>
        </p:nvSpPr>
        <p:spPr bwMode="auto"/>
        <p:txBody>
          <a:bodyPr/>
          <a:lstStyle/>
          <a:p>
            <a:pPr>
              <a:defRPr/>
            </a:pPr>
            <a:fld id="{3A98EE3D-8CD1-4C3F-BD1C-C98C9596463C}" type="slidenum">
              <a:rPr lang="en-US"/>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0">
  <p:cSld name="">
    <p:bg>
      <p:bgRef idx="1001">
        <a:schemeClr val="bg1"/>
      </p:bgRef>
    </p:bg>
    <p:spTree>
      <p:nvGrpSpPr>
        <p:cNvPr id="1" name=""/>
        <p:cNvGrpSpPr/>
        <p:nvPr/>
      </p:nvGrpSpPr>
      <p:grpSpPr bwMode="auto">
        <a:xfrm>
          <a:off x="0" y="0"/>
          <a:ext cx="0" cy="0"/>
          <a:chOff x="0" y="0"/>
          <a:chExt cx="0" cy="0"/>
        </a:xfrm>
      </p:grpSpPr>
      <p:sp>
        <p:nvSpPr>
          <p:cNvPr id="2" name="Title Placeholder 1"/>
          <p:cNvSpPr>
            <a:spLocks noGrp="1"/>
          </p:cNvSpPr>
          <p:nvPr>
            <p:ph type="title"/>
          </p:nvPr>
        </p:nvSpPr>
        <p:spPr bwMode="auto">
          <a:xfrm>
            <a:off x="581192" y="705123"/>
            <a:ext cx="11029616" cy="557146"/>
          </a:xfrm>
          <a:prstGeom prst="rect">
            <a:avLst/>
          </a:prstGeom>
        </p:spPr>
        <p:txBody>
          <a:bodyPr vert="horz" lIns="91440" tIns="45720" rIns="91440" bIns="45720" rtlCol="0" anchor="b">
            <a:normAutofit/>
          </a:bodyPr>
          <a:lstStyle/>
          <a:p>
            <a:pPr>
              <a:defRPr/>
            </a:pPr>
            <a:r>
              <a:rPr lang="en-US"/>
              <a:t>Click to edit Master title style</a:t>
            </a:r>
            <a:endParaRPr/>
          </a:p>
        </p:txBody>
      </p:sp>
      <p:sp>
        <p:nvSpPr>
          <p:cNvPr id="3" name="Text Placeholder 2"/>
          <p:cNvSpPr>
            <a:spLocks noGrp="1"/>
          </p:cNvSpPr>
          <p:nvPr>
            <p:ph type="body" idx="1"/>
          </p:nvPr>
        </p:nvSpPr>
        <p:spPr bwMode="auto">
          <a:xfrm>
            <a:off x="581192" y="1415198"/>
            <a:ext cx="11029616" cy="4572852"/>
          </a:xfrm>
          <a:prstGeom prst="rect">
            <a:avLst/>
          </a:prstGeom>
        </p:spPr>
        <p:txBody>
          <a:bodyPr vert="horz" lIns="91440" tIns="45720" rIns="91440" bIns="45720" rtlCol="0" anchor="ctr">
            <a:normAutofit/>
          </a:bodyPr>
          <a:lstStyle/>
          <a:p>
            <a:pPr lvl="0">
              <a:defRPr/>
            </a:pPr>
            <a:r>
              <a:rPr lang="en-US"/>
              <a:t>Click to edit Master text styles</a:t>
            </a:r>
            <a:endParaRPr/>
          </a:p>
          <a:p>
            <a:pPr lvl="1">
              <a:defRPr/>
            </a:pPr>
            <a:r>
              <a:rPr lang="en-US"/>
              <a:t>Second level</a:t>
            </a:r>
            <a:endParaRPr/>
          </a:p>
          <a:p>
            <a:pPr lvl="2">
              <a:defRPr/>
            </a:pPr>
            <a:r>
              <a:rPr lang="en-US"/>
              <a:t>Third level</a:t>
            </a:r>
            <a:endParaRPr/>
          </a:p>
          <a:p>
            <a:pPr lvl="3">
              <a:defRPr/>
            </a:pPr>
            <a:r>
              <a:rPr lang="en-US"/>
              <a:t>Fourth level</a:t>
            </a:r>
            <a:endParaRPr/>
          </a:p>
          <a:p>
            <a:pPr lvl="4">
              <a:defRPr/>
            </a:pPr>
            <a:r>
              <a:rPr lang="en-US"/>
              <a:t>Fifth level</a:t>
            </a:r>
            <a:endParaRPr/>
          </a:p>
        </p:txBody>
      </p:sp>
      <p:sp>
        <p:nvSpPr>
          <p:cNvPr id="4" name="Date Placeholder 3"/>
          <p:cNvSpPr>
            <a:spLocks noGrp="1"/>
          </p:cNvSpPr>
          <p:nvPr>
            <p:ph type="dt" sz="half" idx="2"/>
          </p:nvPr>
        </p:nvSpPr>
        <p:spPr bwMode="auto">
          <a:xfrm>
            <a:off x="7605951" y="6423914"/>
            <a:ext cx="2844798"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pPr>
              <a:defRPr/>
            </a:pPr>
            <a:fld id="{ED291B17-9318-49DB-B28B-6E5994AE9581}" type="datetime1">
              <a:rPr lang="en-US"/>
              <a:t>1/17/2025</a:t>
            </a:fld>
            <a:endParaRPr lang="en-US"/>
          </a:p>
        </p:txBody>
      </p:sp>
      <p:sp>
        <p:nvSpPr>
          <p:cNvPr id="6" name="Slide Number Placeholder 5"/>
          <p:cNvSpPr>
            <a:spLocks noGrp="1"/>
          </p:cNvSpPr>
          <p:nvPr>
            <p:ph type="sldNum" sz="quarter" idx="4"/>
          </p:nvPr>
        </p:nvSpPr>
        <p:spPr bwMode="auto">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pPr>
              <a:defRPr/>
            </a:pPr>
            <a:fld id="{3A98EE3D-8CD1-4C3F-BD1C-C98C9596463C}" type="slidenum">
              <a:rPr lang="en-US"/>
              <a:t>‹#›</a:t>
            </a:fld>
            <a:endParaRPr lang="en-US"/>
          </a:p>
        </p:txBody>
      </p:sp>
      <p:sp>
        <p:nvSpPr>
          <p:cNvPr id="9" name="Rectangle 8"/>
          <p:cNvSpPr/>
          <p:nvPr/>
        </p:nvSpPr>
        <p:spPr bwMode="auto">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auto">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auto">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p:cNvPicPr>
            <a:picLocks noChangeAspect="1"/>
          </p:cNvPicPr>
          <p:nvPr userDrawn="1"/>
        </p:nvPicPr>
        <p:blipFill>
          <a:blip r:embed="rId13"/>
          <a:stretch/>
        </p:blipFill>
        <p:spPr bwMode="auto">
          <a:xfrm>
            <a:off x="10485003" y="6437910"/>
            <a:ext cx="1125805" cy="365126"/>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lvl1pPr algn="l" defTabSz="457200">
        <a:lnSpc>
          <a:spcPct val="100000"/>
        </a:lnSpc>
        <a:spcBef>
          <a:spcPts val="0"/>
        </a:spcBef>
        <a:buNone/>
        <a:defRPr sz="2800" b="0" cap="all">
          <a:solidFill>
            <a:schemeClr val="tx1">
              <a:lumMod val="75000"/>
              <a:lumOff val="25000"/>
            </a:schemeClr>
          </a:solidFill>
          <a:latin typeface="+mj-lt"/>
          <a:ea typeface="+mj-ea"/>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p:titleStyle>
    <p:bodyStyle>
      <a:lvl1pPr marL="306000" indent="-306000" algn="l" defTabSz="457200">
        <a:lnSpc>
          <a:spcPct val="110000"/>
        </a:lnSpc>
        <a:spcBef>
          <a:spcPts val="0"/>
        </a:spcBef>
        <a:spcAft>
          <a:spcPts val="600"/>
        </a:spcAft>
        <a:buClr>
          <a:schemeClr val="accent1"/>
        </a:buClr>
        <a:buSzPct val="92000"/>
        <a:buFont typeface="Wingdings 2"/>
        <a:buChar char=""/>
        <a:defRPr sz="1700">
          <a:solidFill>
            <a:schemeClr val="tx1">
              <a:lumMod val="75000"/>
              <a:lumOff val="25000"/>
            </a:schemeClr>
          </a:solidFill>
          <a:latin typeface="+mn-lt"/>
          <a:ea typeface="+mn-ea"/>
          <a:cs typeface="+mn-cs"/>
        </a:defRPr>
      </a:lvl1pPr>
      <a:lvl2pPr marL="630000" indent="-306000" algn="l" defTabSz="457200">
        <a:spcBef>
          <a:spcPts val="0"/>
        </a:spcBef>
        <a:spcAft>
          <a:spcPts val="600"/>
        </a:spcAft>
        <a:buClr>
          <a:schemeClr val="accent1"/>
        </a:buClr>
        <a:buSzPct val="92000"/>
        <a:buFont typeface="Wingdings 2"/>
        <a:buChar char=""/>
        <a:defRPr sz="1400">
          <a:solidFill>
            <a:schemeClr val="tx1">
              <a:lumMod val="75000"/>
              <a:lumOff val="25000"/>
            </a:schemeClr>
          </a:solidFill>
          <a:latin typeface="+mn-lt"/>
          <a:ea typeface="+mn-ea"/>
          <a:cs typeface="+mn-cs"/>
        </a:defRPr>
      </a:lvl2pPr>
      <a:lvl3pPr marL="900000" indent="-270000" algn="l" defTabSz="457200">
        <a:spcBef>
          <a:spcPts val="0"/>
        </a:spcBef>
        <a:spcAft>
          <a:spcPts val="600"/>
        </a:spcAft>
        <a:buClr>
          <a:schemeClr val="accent1"/>
        </a:buClr>
        <a:buSzPct val="92000"/>
        <a:buFont typeface="Wingdings 2"/>
        <a:buChar char=""/>
        <a:defRPr sz="1300">
          <a:solidFill>
            <a:schemeClr val="tx1">
              <a:lumMod val="75000"/>
              <a:lumOff val="25000"/>
            </a:schemeClr>
          </a:solidFill>
          <a:latin typeface="+mn-lt"/>
          <a:ea typeface="+mn-ea"/>
          <a:cs typeface="+mn-cs"/>
        </a:defRPr>
      </a:lvl3pPr>
      <a:lvl4pPr marL="1242000" indent="-234000" algn="l" defTabSz="457200">
        <a:spcBef>
          <a:spcPts val="0"/>
        </a:spcBef>
        <a:spcAft>
          <a:spcPts val="600"/>
        </a:spcAft>
        <a:buClr>
          <a:schemeClr val="accent1"/>
        </a:buClr>
        <a:buSzPct val="92000"/>
        <a:buFont typeface="Wingdings 2"/>
        <a:buChar char=""/>
        <a:defRPr sz="1100">
          <a:solidFill>
            <a:schemeClr val="tx1">
              <a:lumMod val="75000"/>
              <a:lumOff val="25000"/>
            </a:schemeClr>
          </a:solidFill>
          <a:latin typeface="+mn-lt"/>
          <a:ea typeface="+mn-ea"/>
          <a:cs typeface="+mn-cs"/>
        </a:defRPr>
      </a:lvl4pPr>
      <a:lvl5pPr marL="1602000" indent="-234000" algn="l" defTabSz="457200">
        <a:spcBef>
          <a:spcPts val="0"/>
        </a:spcBef>
        <a:spcAft>
          <a:spcPts val="600"/>
        </a:spcAft>
        <a:buClr>
          <a:schemeClr val="accent1"/>
        </a:buClr>
        <a:buSzPct val="92000"/>
        <a:buFont typeface="Wingdings 2"/>
        <a:buChar char=""/>
        <a:defRPr sz="1100">
          <a:solidFill>
            <a:schemeClr val="tx1">
              <a:lumMod val="75000"/>
              <a:lumOff val="25000"/>
            </a:schemeClr>
          </a:solidFill>
          <a:latin typeface="+mn-lt"/>
          <a:ea typeface="+mn-ea"/>
          <a:cs typeface="+mn-cs"/>
        </a:defRPr>
      </a:lvl5pPr>
      <a:lvl6pPr marL="1900000" indent="-228600" algn="l" defTabSz="457200">
        <a:spcBef>
          <a:spcPts val="0"/>
        </a:spcBef>
        <a:spcAft>
          <a:spcPts val="600"/>
        </a:spcAft>
        <a:buClr>
          <a:schemeClr val="accent2"/>
        </a:buClr>
        <a:buSzPct val="92000"/>
        <a:buFont typeface="Wingdings 2"/>
        <a:buChar char=""/>
        <a:defRPr sz="1200">
          <a:solidFill>
            <a:schemeClr val="tx2"/>
          </a:solidFill>
          <a:latin typeface="+mn-lt"/>
          <a:ea typeface="+mn-ea"/>
          <a:cs typeface="+mn-cs"/>
        </a:defRPr>
      </a:lvl6pPr>
      <a:lvl7pPr marL="2200000" indent="-228600" algn="l" defTabSz="457200">
        <a:spcBef>
          <a:spcPts val="0"/>
        </a:spcBef>
        <a:spcAft>
          <a:spcPts val="600"/>
        </a:spcAft>
        <a:buClr>
          <a:schemeClr val="accent2"/>
        </a:buClr>
        <a:buSzPct val="92000"/>
        <a:buFont typeface="Wingdings 2"/>
        <a:buChar char=""/>
        <a:defRPr sz="1200">
          <a:solidFill>
            <a:schemeClr val="tx2"/>
          </a:solidFill>
          <a:latin typeface="+mn-lt"/>
          <a:ea typeface="+mn-ea"/>
          <a:cs typeface="+mn-cs"/>
        </a:defRPr>
      </a:lvl7pPr>
      <a:lvl8pPr marL="2500000" indent="-228600" algn="l" defTabSz="457200">
        <a:spcBef>
          <a:spcPts val="0"/>
        </a:spcBef>
        <a:spcAft>
          <a:spcPts val="600"/>
        </a:spcAft>
        <a:buClr>
          <a:schemeClr val="accent2"/>
        </a:buClr>
        <a:buSzPct val="92000"/>
        <a:buFont typeface="Wingdings 2"/>
        <a:buChar char=""/>
        <a:defRPr sz="1200">
          <a:solidFill>
            <a:schemeClr val="tx2"/>
          </a:solidFill>
          <a:latin typeface="+mn-lt"/>
          <a:ea typeface="+mn-ea"/>
          <a:cs typeface="+mn-cs"/>
        </a:defRPr>
      </a:lvl8pPr>
      <a:lvl9pPr marL="2800000" indent="-228600" algn="l" defTabSz="457200">
        <a:spcBef>
          <a:spcPts val="0"/>
        </a:spcBef>
        <a:spcAft>
          <a:spcPts val="600"/>
        </a:spcAft>
        <a:buClr>
          <a:schemeClr val="accent2"/>
        </a:buClr>
        <a:buSzPct val="92000"/>
        <a:buFont typeface="Wingdings 2"/>
        <a:buChar char=""/>
        <a:defRPr sz="1200">
          <a:solidFill>
            <a:schemeClr val="tx2"/>
          </a:solidFill>
          <a:latin typeface="+mn-lt"/>
          <a:ea typeface="+mn-ea"/>
          <a:cs typeface="+mn-cs"/>
        </a:defRPr>
      </a:lvl9pPr>
    </p:bodyStyle>
    <p:otherStyle>
      <a:defPPr>
        <a:defRPr lang="en-US"/>
      </a:defPPr>
      <a:lvl1pPr marL="0" algn="l" defTabSz="457200">
        <a:defRPr sz="1800">
          <a:solidFill>
            <a:schemeClr val="tx1"/>
          </a:solidFill>
          <a:latin typeface="+mn-lt"/>
          <a:ea typeface="+mn-ea"/>
          <a:cs typeface="+mn-cs"/>
        </a:defRPr>
      </a:lvl1pPr>
      <a:lvl2pPr marL="457200" algn="l" defTabSz="457200">
        <a:defRPr sz="1800">
          <a:solidFill>
            <a:schemeClr val="tx1"/>
          </a:solidFill>
          <a:latin typeface="+mn-lt"/>
          <a:ea typeface="+mn-ea"/>
          <a:cs typeface="+mn-cs"/>
        </a:defRPr>
      </a:lvl2pPr>
      <a:lvl3pPr marL="914400" algn="l" defTabSz="457200">
        <a:defRPr sz="1800">
          <a:solidFill>
            <a:schemeClr val="tx1"/>
          </a:solidFill>
          <a:latin typeface="+mn-lt"/>
          <a:ea typeface="+mn-ea"/>
          <a:cs typeface="+mn-cs"/>
        </a:defRPr>
      </a:lvl3pPr>
      <a:lvl4pPr marL="1371600" algn="l" defTabSz="457200">
        <a:defRPr sz="1800">
          <a:solidFill>
            <a:schemeClr val="tx1"/>
          </a:solidFill>
          <a:latin typeface="+mn-lt"/>
          <a:ea typeface="+mn-ea"/>
          <a:cs typeface="+mn-cs"/>
        </a:defRPr>
      </a:lvl4pPr>
      <a:lvl5pPr marL="1828800" algn="l" defTabSz="457200">
        <a:defRPr sz="1800">
          <a:solidFill>
            <a:schemeClr val="tx1"/>
          </a:solidFill>
          <a:latin typeface="+mn-lt"/>
          <a:ea typeface="+mn-ea"/>
          <a:cs typeface="+mn-cs"/>
        </a:defRPr>
      </a:lvl5pPr>
      <a:lvl6pPr marL="2286000" algn="l" defTabSz="457200">
        <a:defRPr sz="1800">
          <a:solidFill>
            <a:schemeClr val="tx1"/>
          </a:solidFill>
          <a:latin typeface="+mn-lt"/>
          <a:ea typeface="+mn-ea"/>
          <a:cs typeface="+mn-cs"/>
        </a:defRPr>
      </a:lvl6pPr>
      <a:lvl7pPr marL="2743200" algn="l" defTabSz="457200">
        <a:defRPr sz="1800">
          <a:solidFill>
            <a:schemeClr val="tx1"/>
          </a:solidFill>
          <a:latin typeface="+mn-lt"/>
          <a:ea typeface="+mn-ea"/>
          <a:cs typeface="+mn-cs"/>
        </a:defRPr>
      </a:lvl7pPr>
      <a:lvl8pPr marL="3200400" algn="l" defTabSz="457200">
        <a:defRPr sz="1800">
          <a:solidFill>
            <a:schemeClr val="tx1"/>
          </a:solidFill>
          <a:latin typeface="+mn-lt"/>
          <a:ea typeface="+mn-ea"/>
          <a:cs typeface="+mn-cs"/>
        </a:defRPr>
      </a:lvl8pPr>
      <a:lvl9pPr marL="3657600" algn="l" defTabSz="457200">
        <a:defRPr sz="18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3.jpg"/><Relationship Id="rId5" Type="http://schemas.openxmlformats.org/officeDocument/2006/relationships/image" Target="../media/image4.png"/><Relationship Id="rId6" Type="http://schemas.openxmlformats.org/officeDocument/2006/relationships/image" Target="../media/image5.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github.com/mr-tweaker/steganography-enhanced" TargetMode="Externa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 name="Title 1"/>
          <p:cNvSpPr>
            <a:spLocks noGrp="1"/>
          </p:cNvSpPr>
          <p:nvPr>
            <p:ph type="ctrTitle"/>
          </p:nvPr>
        </p:nvSpPr>
        <p:spPr bwMode="auto">
          <a:xfrm>
            <a:off x="1359108" y="1821635"/>
            <a:ext cx="9144000" cy="977778"/>
          </a:xfrm>
        </p:spPr>
        <p:txBody>
          <a:bodyPr/>
          <a:lstStyle/>
          <a:p>
            <a:pPr algn="ctr">
              <a:defRPr/>
            </a:pPr>
            <a:r>
              <a:rPr lang="en-US" sz="3600" b="1" i="0" u="none" strike="noStrike" cap="all" spc="0">
                <a:solidFill>
                  <a:schemeClr val="accent1"/>
                </a:solidFill>
                <a:latin typeface="Arial"/>
                <a:ea typeface="Arial"/>
                <a:cs typeface="Arial"/>
              </a:rPr>
              <a:t>Enhanced Steganography Tool</a:t>
            </a:r>
            <a:endParaRPr/>
          </a:p>
        </p:txBody>
      </p:sp>
      <p:sp>
        <p:nvSpPr>
          <p:cNvPr id="3" name="TextBox 2"/>
          <p:cNvSpPr txBox="1"/>
          <p:nvPr/>
        </p:nvSpPr>
        <p:spPr bwMode="auto">
          <a:xfrm>
            <a:off x="-329782" y="1034321"/>
            <a:ext cx="12726647" cy="584775"/>
          </a:xfrm>
          <a:prstGeom prst="rect">
            <a:avLst/>
          </a:prstGeom>
          <a:noFill/>
        </p:spPr>
        <p:txBody>
          <a:bodyPr wrap="square" lIns="91440" tIns="45720" rIns="91440" bIns="45720" rtlCol="0" anchor="t">
            <a:spAutoFit/>
          </a:bodyPr>
          <a:lstStyle/>
          <a:p>
            <a:pPr algn="ctr">
              <a:defRPr/>
            </a:pPr>
            <a:r>
              <a:rPr lang="en-US" sz="3200" b="1">
                <a:solidFill>
                  <a:schemeClr val="accent1">
                    <a:lumMod val="75000"/>
                  </a:schemeClr>
                </a:solidFill>
                <a:latin typeface="Arial"/>
                <a:cs typeface="Arial"/>
              </a:rPr>
              <a:t>CAPSTONE PROJECT</a:t>
            </a:r>
            <a:endParaRPr lang="en-US" sz="3200" b="1">
              <a:solidFill>
                <a:schemeClr val="accent1">
                  <a:lumMod val="75000"/>
                </a:schemeClr>
              </a:solidFill>
              <a:latin typeface="Arial"/>
              <a:cs typeface="Arial"/>
            </a:endParaRPr>
          </a:p>
        </p:txBody>
      </p:sp>
      <p:sp>
        <p:nvSpPr>
          <p:cNvPr id="4" name="TextBox 3"/>
          <p:cNvSpPr txBox="1"/>
          <p:nvPr/>
        </p:nvSpPr>
        <p:spPr bwMode="auto">
          <a:xfrm>
            <a:off x="3117528" y="4586364"/>
            <a:ext cx="8013662" cy="1615799"/>
          </a:xfrm>
          <a:prstGeom prst="rect">
            <a:avLst/>
          </a:prstGeom>
          <a:noFill/>
        </p:spPr>
        <p:txBody>
          <a:bodyPr wrap="square" lIns="91440" tIns="45720" rIns="91440" bIns="45720" rtlCol="0" anchor="t">
            <a:spAutoFit/>
          </a:bodyPr>
          <a:lstStyle/>
          <a:p>
            <a:pPr>
              <a:defRPr/>
            </a:pPr>
            <a:r>
              <a:rPr lang="en-US" sz="2000" b="1">
                <a:solidFill>
                  <a:schemeClr val="accent1">
                    <a:lumMod val="75000"/>
                  </a:schemeClr>
                </a:solidFill>
                <a:latin typeface="Arial"/>
                <a:cs typeface="Arial"/>
              </a:rPr>
              <a:t>Presented By: Aniket Lamba</a:t>
            </a:r>
            <a:endParaRPr/>
          </a:p>
          <a:p>
            <a:pPr>
              <a:defRPr/>
            </a:pPr>
            <a:r>
              <a:rPr lang="en-US" sz="2000" b="1">
                <a:solidFill>
                  <a:schemeClr val="accent1">
                    <a:lumMod val="75000"/>
                  </a:schemeClr>
                </a:solidFill>
                <a:latin typeface="Arial"/>
                <a:cs typeface="Arial"/>
              </a:rPr>
              <a:t>Student Name </a:t>
            </a:r>
            <a:r>
              <a:rPr lang="en-US" sz="2000" b="1">
                <a:solidFill>
                  <a:schemeClr val="accent1">
                    <a:lumMod val="75000"/>
                  </a:schemeClr>
                </a:solidFill>
                <a:latin typeface="Arial"/>
                <a:cs typeface="Arial"/>
              </a:rPr>
              <a:t>: Aniket Lamba</a:t>
            </a:r>
            <a:endParaRPr/>
          </a:p>
          <a:p>
            <a:pPr>
              <a:defRPr/>
            </a:pPr>
            <a:r>
              <a:rPr lang="en-US" sz="2000" b="1">
                <a:solidFill>
                  <a:schemeClr val="accent1">
                    <a:lumMod val="75000"/>
                  </a:schemeClr>
                </a:solidFill>
                <a:latin typeface="Arial"/>
                <a:cs typeface="Arial"/>
              </a:rPr>
              <a:t>College </a:t>
            </a:r>
            <a:r>
              <a:rPr lang="en-US" sz="2000" b="1">
                <a:solidFill>
                  <a:schemeClr val="accent1">
                    <a:lumMod val="75000"/>
                  </a:schemeClr>
                </a:solidFill>
                <a:latin typeface="Arial"/>
                <a:cs typeface="Arial"/>
              </a:rPr>
              <a:t>Name &amp; Department : Amity Institute of Information Technology, MCA - 2A</a:t>
            </a:r>
            <a:endParaRPr/>
          </a:p>
          <a:p>
            <a:pPr>
              <a:defRPr/>
            </a:pPr>
            <a:endParaRPr lang="en-US" sz="2000" b="1">
              <a:solidFill>
                <a:schemeClr val="accent1">
                  <a:lumMod val="75000"/>
                </a:schemeClr>
              </a:solidFill>
              <a:latin typeface="Arial"/>
              <a:cs typeface="Aria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3" name="Content Placeholder 2"/>
          <p:cNvSpPr>
            <a:spLocks noGrp="1"/>
          </p:cNvSpPr>
          <p:nvPr>
            <p:ph idx="1"/>
          </p:nvPr>
        </p:nvSpPr>
        <p:spPr bwMode="auto"/>
        <p:txBody>
          <a:bodyPr/>
          <a:lstStyle/>
          <a:p>
            <a:pPr>
              <a:defRPr/>
            </a:pPr>
            <a:r>
              <a:rPr sz="1800" b="1" i="0" u="none">
                <a:solidFill>
                  <a:srgbClr val="000000"/>
                </a:solidFill>
                <a:latin typeface="Times New Roman"/>
                <a:ea typeface="Times New Roman"/>
                <a:cs typeface="Times New Roman"/>
              </a:rPr>
              <a:t>Advanced cryptographic algorithms integration</a:t>
            </a:r>
            <a:endParaRPr sz="1800" b="1"/>
          </a:p>
          <a:p>
            <a:pPr>
              <a:defRPr/>
            </a:pPr>
            <a:r>
              <a:rPr sz="1800" b="1" i="0" u="none">
                <a:solidFill>
                  <a:srgbClr val="000000"/>
                </a:solidFill>
                <a:latin typeface="Times New Roman"/>
                <a:ea typeface="Times New Roman"/>
                <a:cs typeface="Times New Roman"/>
              </a:rPr>
              <a:t>Support for hiding various file types (documents, images, audio)</a:t>
            </a:r>
            <a:endParaRPr sz="1800" b="1"/>
          </a:p>
          <a:p>
            <a:pPr>
              <a:defRPr/>
            </a:pPr>
            <a:r>
              <a:rPr sz="1800" b="1" i="0" u="none">
                <a:solidFill>
                  <a:srgbClr val="000000"/>
                </a:solidFill>
                <a:latin typeface="Times New Roman"/>
                <a:ea typeface="Times New Roman"/>
                <a:cs typeface="Times New Roman"/>
              </a:rPr>
              <a:t>Steganography detection resistance techniques</a:t>
            </a:r>
            <a:endParaRPr sz="1800" b="1"/>
          </a:p>
          <a:p>
            <a:pPr>
              <a:defRPr/>
            </a:pPr>
            <a:r>
              <a:rPr sz="1800" b="1" i="0" u="none">
                <a:solidFill>
                  <a:srgbClr val="000000"/>
                </a:solidFill>
                <a:latin typeface="Times New Roman"/>
                <a:ea typeface="Times New Roman"/>
                <a:cs typeface="Times New Roman"/>
              </a:rPr>
              <a:t>Integration with other covert channels (network protocols, audio files)</a:t>
            </a:r>
            <a:endParaRPr sz="1800" b="1"/>
          </a:p>
          <a:p>
            <a:pPr>
              <a:defRPr/>
            </a:pPr>
            <a:r>
              <a:rPr sz="1800" b="1" i="0" u="none">
                <a:solidFill>
                  <a:srgbClr val="000000"/>
                </a:solidFill>
                <a:latin typeface="Times New Roman"/>
                <a:ea typeface="Times New Roman"/>
                <a:cs typeface="Times New Roman"/>
              </a:rPr>
              <a:t>Development of a graphical user interface for non-technical users</a:t>
            </a:r>
            <a:endParaRPr sz="1800" b="1"/>
          </a:p>
          <a:p>
            <a:pPr>
              <a:defRPr/>
            </a:pPr>
            <a:r>
              <a:rPr sz="1800" b="1" i="0" u="none">
                <a:solidFill>
                  <a:srgbClr val="000000"/>
                </a:solidFill>
                <a:latin typeface="Times New Roman"/>
                <a:ea typeface="Times New Roman"/>
                <a:cs typeface="Times New Roman"/>
              </a:rPr>
              <a:t>Mobile application development for on-the-go steganography</a:t>
            </a:r>
            <a:endParaRPr sz="1800" b="1"/>
          </a:p>
          <a:p>
            <a:pPr>
              <a:defRPr/>
            </a:pPr>
            <a:r>
              <a:rPr sz="1800" b="1" i="0" u="none">
                <a:solidFill>
                  <a:srgbClr val="000000"/>
                </a:solidFill>
                <a:latin typeface="Times New Roman"/>
                <a:ea typeface="Times New Roman"/>
                <a:cs typeface="Times New Roman"/>
              </a:rPr>
              <a:t>Statistical analysis resistance methods</a:t>
            </a:r>
            <a:endParaRPr sz="1800" b="1"/>
          </a:p>
          <a:p>
            <a:pPr>
              <a:defRPr/>
            </a:pPr>
            <a:r>
              <a:rPr sz="1800" b="1" i="0" u="none">
                <a:solidFill>
                  <a:srgbClr val="000000"/>
                </a:solidFill>
                <a:latin typeface="Times New Roman"/>
                <a:ea typeface="Times New Roman"/>
                <a:cs typeface="Times New Roman"/>
              </a:rPr>
              <a:t>Distributed steganography across multiple carrier files</a:t>
            </a:r>
            <a:endParaRPr/>
          </a:p>
        </p:txBody>
      </p:sp>
      <p:sp>
        <p:nvSpPr>
          <p:cNvPr id="5" name="Title 4"/>
          <p:cNvSpPr txBox="1"/>
          <p:nvPr/>
        </p:nvSpPr>
        <p:spPr bwMode="auto">
          <a:xfrm>
            <a:off x="535670" y="844659"/>
            <a:ext cx="11029616" cy="530296"/>
          </a:xfrm>
          <a:prstGeom prst="rect">
            <a:avLst/>
          </a:prstGeom>
        </p:spPr>
        <p:txBody>
          <a:bodyPr vert="horz" lIns="91440" tIns="45720" rIns="91440" bIns="45720" rtlCol="0" anchor="b">
            <a:normAutofit fontScale="75000" lnSpcReduction="20000"/>
          </a:bodyPr>
          <a:lstStyle>
            <a:lvl1pPr algn="l" defTabSz="457200">
              <a:lnSpc>
                <a:spcPct val="100000"/>
              </a:lnSpc>
              <a:spcBef>
                <a:spcPts val="0"/>
              </a:spcBef>
              <a:buNone/>
              <a:defRPr sz="2800" b="0" cap="all">
                <a:solidFill>
                  <a:schemeClr val="tx1">
                    <a:lumMod val="75000"/>
                    <a:lumOff val="25000"/>
                  </a:schemeClr>
                </a:solidFill>
                <a:latin typeface="+mj-lt"/>
                <a:ea typeface="+mj-ea"/>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defRPr/>
            </a:pPr>
            <a:r>
              <a:rPr lang="en-US" sz="4400" b="1">
                <a:solidFill>
                  <a:schemeClr val="accent1"/>
                </a:solidFill>
                <a:latin typeface="Arial"/>
                <a:cs typeface="Arial"/>
              </a:rPr>
              <a:t>Future </a:t>
            </a:r>
            <a:r>
              <a:rPr lang="en-US" sz="4400" b="1">
                <a:solidFill>
                  <a:schemeClr val="accent1"/>
                </a:solidFill>
                <a:latin typeface="Arial"/>
                <a:cs typeface="Arial"/>
              </a:rPr>
              <a:t>scope(optional)</a:t>
            </a:r>
            <a:endParaRPr lang="en-US" sz="4400" b="1">
              <a:solidFill>
                <a:schemeClr val="accent1"/>
              </a:solidFill>
              <a:latin typeface="Arial"/>
              <a:cs typeface="Aria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 name="Title 4"/>
          <p:cNvSpPr>
            <a:spLocks noGrp="1"/>
          </p:cNvSpPr>
          <p:nvPr>
            <p:ph type="title"/>
          </p:nvPr>
        </p:nvSpPr>
        <p:spPr bwMode="auto">
          <a:xfrm>
            <a:off x="1463040" y="2766218"/>
            <a:ext cx="9298744" cy="1325563"/>
          </a:xfrm>
        </p:spPr>
        <p:txBody>
          <a:bodyPr/>
          <a:lstStyle/>
          <a:p>
            <a:pPr algn="ctr">
              <a:defRPr/>
            </a:pPr>
            <a:r>
              <a:rPr lang="en-US" b="1">
                <a:solidFill>
                  <a:srgbClr val="002060"/>
                </a:solidFill>
                <a:latin typeface="Arial"/>
                <a:cs typeface="Arial"/>
              </a:rPr>
              <a:t>THANK YOU</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 name="Title 1"/>
          <p:cNvSpPr>
            <a:spLocks noGrp="1"/>
          </p:cNvSpPr>
          <p:nvPr>
            <p:ph type="title"/>
          </p:nvPr>
        </p:nvSpPr>
        <p:spPr bwMode="auto">
          <a:xfrm>
            <a:off x="849573" y="558468"/>
            <a:ext cx="10515600" cy="1325563"/>
          </a:xfrm>
        </p:spPr>
        <p:txBody>
          <a:bodyPr/>
          <a:lstStyle/>
          <a:p>
            <a:pPr>
              <a:defRPr/>
            </a:pPr>
            <a:r>
              <a:rPr lang="en-US" b="1">
                <a:solidFill>
                  <a:srgbClr val="002060"/>
                </a:solidFill>
                <a:latin typeface="Arial"/>
                <a:cs typeface="Arial"/>
              </a:rPr>
              <a:t>OUTLINE</a:t>
            </a:r>
            <a:endParaRPr/>
          </a:p>
        </p:txBody>
      </p:sp>
      <p:sp>
        <p:nvSpPr>
          <p:cNvPr id="3" name="Content Placeholder 2"/>
          <p:cNvSpPr>
            <a:spLocks noGrp="1"/>
          </p:cNvSpPr>
          <p:nvPr>
            <p:ph idx="1"/>
          </p:nvPr>
        </p:nvSpPr>
        <p:spPr bwMode="auto">
          <a:xfrm>
            <a:off x="838200" y="1618938"/>
            <a:ext cx="11019020" cy="5239062"/>
          </a:xfrm>
        </p:spPr>
        <p:txBody>
          <a:bodyPr vert="horz" lIns="91440" tIns="45720" rIns="91440" bIns="45720" rtlCol="0" anchor="t">
            <a:noAutofit/>
          </a:bodyPr>
          <a:lstStyle/>
          <a:p>
            <a:pPr marL="0" indent="0">
              <a:buNone/>
              <a:defRPr/>
            </a:pPr>
            <a:r>
              <a:rPr lang="en-US" sz="2000" b="1">
                <a:latin typeface="Arial"/>
                <a:ea typeface="+mn-lt"/>
                <a:cs typeface="Arial"/>
              </a:rPr>
              <a:t>  </a:t>
            </a:r>
            <a:endParaRPr lang="en-US">
              <a:latin typeface="Arial"/>
              <a:cs typeface="Arial"/>
            </a:endParaRPr>
          </a:p>
          <a:p>
            <a:pPr marL="305435" indent="-305435">
              <a:defRPr/>
            </a:pPr>
            <a:r>
              <a:rPr lang="en-US" sz="2000" b="1">
                <a:latin typeface="Arial"/>
                <a:ea typeface="+mn-lt"/>
                <a:cs typeface="Arial"/>
              </a:rPr>
              <a:t>Problem Statement </a:t>
            </a:r>
            <a:endParaRPr/>
          </a:p>
          <a:p>
            <a:pPr marL="305435" indent="-305435">
              <a:defRPr/>
            </a:pPr>
            <a:r>
              <a:rPr lang="en-US" sz="2000" b="1">
                <a:latin typeface="Arial"/>
                <a:ea typeface="+mn-lt"/>
                <a:cs typeface="Arial"/>
              </a:rPr>
              <a:t>Technology used</a:t>
            </a:r>
            <a:endParaRPr lang="en-US">
              <a:latin typeface="Arial"/>
              <a:cs typeface="Arial"/>
            </a:endParaRPr>
          </a:p>
          <a:p>
            <a:pPr marL="305435" indent="-305435">
              <a:defRPr/>
            </a:pPr>
            <a:r>
              <a:rPr lang="en-US" sz="2000" b="1">
                <a:latin typeface="Arial"/>
                <a:ea typeface="+mn-lt"/>
                <a:cs typeface="+mn-lt"/>
              </a:rPr>
              <a:t>Wow factor </a:t>
            </a:r>
            <a:endParaRPr lang="en-US" sz="2000">
              <a:latin typeface="Arial"/>
              <a:ea typeface="+mn-lt"/>
              <a:cs typeface="+mn-lt"/>
            </a:endParaRPr>
          </a:p>
          <a:p>
            <a:pPr marL="305435" indent="-305435">
              <a:defRPr/>
            </a:pPr>
            <a:r>
              <a:rPr lang="en-US" sz="2000" b="1">
                <a:latin typeface="Arial"/>
                <a:ea typeface="+mn-lt"/>
                <a:cs typeface="+mn-lt"/>
              </a:rPr>
              <a:t>End users</a:t>
            </a:r>
            <a:endParaRPr/>
          </a:p>
          <a:p>
            <a:pPr marL="305435" indent="-305435">
              <a:defRPr/>
            </a:pPr>
            <a:r>
              <a:rPr lang="en-US" sz="2000" b="1">
                <a:latin typeface="Arial"/>
                <a:ea typeface="+mn-lt"/>
                <a:cs typeface="+mn-lt"/>
              </a:rPr>
              <a:t>Result</a:t>
            </a:r>
            <a:endParaRPr/>
          </a:p>
          <a:p>
            <a:pPr marL="305435" indent="-305435">
              <a:defRPr/>
            </a:pPr>
            <a:r>
              <a:rPr lang="en-US" sz="2000" b="1">
                <a:latin typeface="Arial"/>
                <a:ea typeface="+mn-lt"/>
                <a:cs typeface="+mn-lt"/>
              </a:rPr>
              <a:t>Conclusion</a:t>
            </a:r>
            <a:endParaRPr/>
          </a:p>
          <a:p>
            <a:pPr marL="305435" indent="-305435">
              <a:defRPr/>
            </a:pPr>
            <a:r>
              <a:rPr lang="en-US" sz="2000" b="1">
                <a:latin typeface="Arial"/>
                <a:ea typeface="+mn-lt"/>
                <a:cs typeface="+mn-lt"/>
              </a:rPr>
              <a:t>Git-hub Link</a:t>
            </a:r>
            <a:endParaRPr/>
          </a:p>
          <a:p>
            <a:pPr marL="305435" indent="-305435">
              <a:defRPr/>
            </a:pPr>
            <a:r>
              <a:rPr lang="en-US" sz="2000" b="1">
                <a:latin typeface="Arial"/>
                <a:ea typeface="+mn-lt"/>
                <a:cs typeface="+mn-lt"/>
              </a:rPr>
              <a:t>Future scope</a:t>
            </a:r>
            <a:endParaRPr/>
          </a:p>
          <a:p>
            <a:pPr marL="0" indent="0">
              <a:buNone/>
              <a:defRPr/>
            </a:pPr>
            <a:endParaRPr lang="en-US" sz="2000" b="1">
              <a:latin typeface="Arial"/>
              <a:ea typeface="+mn-lt"/>
              <a:cs typeface="+mn-lt"/>
            </a:endParaRPr>
          </a:p>
          <a:p>
            <a:pPr marL="305435" indent="-305435">
              <a:defRPr/>
            </a:pPr>
            <a:endParaRPr lang="en-US" sz="2000" b="1">
              <a:latin typeface="Arial"/>
              <a:ea typeface="+mn-lt"/>
              <a:cs typeface="+mn-lt"/>
            </a:endParaRPr>
          </a:p>
          <a:p>
            <a:pPr marL="305435" indent="-305435">
              <a:defRPr/>
            </a:pPr>
            <a:endParaRPr lang="en-US">
              <a:latin typeface="Arial"/>
              <a:cs typeface="Arial"/>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 name="Title 4"/>
          <p:cNvSpPr>
            <a:spLocks noGrp="1"/>
          </p:cNvSpPr>
          <p:nvPr>
            <p:ph type="title"/>
          </p:nvPr>
        </p:nvSpPr>
        <p:spPr bwMode="auto"/>
        <p:txBody>
          <a:bodyPr>
            <a:normAutofit fontScale="90000"/>
          </a:bodyPr>
          <a:lstStyle/>
          <a:p>
            <a:pPr>
              <a:defRPr/>
            </a:pPr>
            <a:r>
              <a:rPr lang="en-US" sz="4400" b="1">
                <a:solidFill>
                  <a:schemeClr val="accent1"/>
                </a:solidFill>
                <a:latin typeface="Arial"/>
                <a:cs typeface="Arial"/>
              </a:rPr>
              <a:t>Problem Statement</a:t>
            </a:r>
            <a:endParaRPr lang="en-US" sz="4400"/>
          </a:p>
        </p:txBody>
      </p:sp>
      <p:sp>
        <p:nvSpPr>
          <p:cNvPr id="2" name="Content Placeholder 1"/>
          <p:cNvSpPr>
            <a:spLocks noGrp="1"/>
          </p:cNvSpPr>
          <p:nvPr>
            <p:ph idx="1"/>
          </p:nvPr>
        </p:nvSpPr>
        <p:spPr bwMode="auto">
          <a:xfrm>
            <a:off x="452403" y="1237632"/>
            <a:ext cx="11029615" cy="4673324"/>
          </a:xfrm>
        </p:spPr>
        <p:txBody>
          <a:bodyPr/>
          <a:lstStyle/>
          <a:p>
            <a:pPr marL="0" indent="0">
              <a:buNone/>
              <a:defRPr/>
            </a:pPr>
            <a:r>
              <a:rPr lang="en-IN" sz="3200" b="0" i="0" u="none" strike="noStrike" cap="none" spc="0">
                <a:solidFill>
                  <a:srgbClr val="0F0F0F"/>
                </a:solidFill>
                <a:latin typeface="Franklin Gothic Book"/>
                <a:ea typeface="Franklin Gothic Book"/>
                <a:cs typeface="Franklin Gothic Book"/>
              </a:rPr>
              <a:t>Digital communication privacy is increasingly important as cyber threats grow. Traditional encryption methods attract attention, while steganography offers a discreet alternative by hiding messages within ordinary images. This project develops an enhanced steganography tool that securely conceals text messages in images without visible changes, providing an additional layer of privacy for sensitive communications.</a:t>
            </a:r>
            <a:endParaRPr lang="en-IN"/>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 name="Title 4"/>
          <p:cNvSpPr>
            <a:spLocks noGrp="1"/>
          </p:cNvSpPr>
          <p:nvPr>
            <p:ph type="title"/>
          </p:nvPr>
        </p:nvSpPr>
        <p:spPr bwMode="auto"/>
        <p:txBody>
          <a:bodyPr>
            <a:normAutofit fontScale="90000"/>
          </a:bodyPr>
          <a:lstStyle/>
          <a:p>
            <a:pPr>
              <a:defRPr/>
            </a:pPr>
            <a:r>
              <a:rPr lang="en-US" sz="4400" b="1">
                <a:solidFill>
                  <a:schemeClr val="accent1"/>
                </a:solidFill>
                <a:latin typeface="Arial"/>
                <a:cs typeface="Arial"/>
              </a:rPr>
              <a:t>Technology  used</a:t>
            </a:r>
            <a:endParaRPr lang="en-US" sz="4400"/>
          </a:p>
        </p:txBody>
      </p:sp>
      <p:sp>
        <p:nvSpPr>
          <p:cNvPr id="2" name="Content Placeholder 1"/>
          <p:cNvSpPr>
            <a:spLocks noGrp="1"/>
          </p:cNvSpPr>
          <p:nvPr>
            <p:ph idx="1"/>
          </p:nvPr>
        </p:nvSpPr>
        <p:spPr bwMode="auto">
          <a:xfrm>
            <a:off x="441671" y="1087378"/>
            <a:ext cx="11613485" cy="5563973"/>
          </a:xfrm>
        </p:spPr>
        <p:txBody>
          <a:bodyPr vert="horz" lIns="91440" tIns="45720" rIns="91440" bIns="45720" rtlCol="0" anchor="ctr">
            <a:noAutofit/>
          </a:bodyPr>
          <a:lstStyle/>
          <a:p>
            <a:pPr>
              <a:defRPr/>
            </a:pPr>
            <a:r>
              <a:rPr sz="1800" b="1" i="0" u="none">
                <a:solidFill>
                  <a:srgbClr val="000000"/>
                </a:solidFill>
                <a:latin typeface="Times New Roman"/>
                <a:ea typeface="Times New Roman"/>
                <a:cs typeface="Times New Roman"/>
              </a:rPr>
              <a:t>Python 3.7+</a:t>
            </a:r>
            <a:r>
              <a:rPr sz="1800" b="0" i="0" u="none">
                <a:solidFill>
                  <a:srgbClr val="000000"/>
                </a:solidFill>
                <a:latin typeface="Times New Roman"/>
                <a:ea typeface="Times New Roman"/>
                <a:cs typeface="Times New Roman"/>
              </a:rPr>
              <a:t>: Core programming language</a:t>
            </a:r>
            <a:endParaRPr sz="1800"/>
          </a:p>
          <a:p>
            <a:pPr>
              <a:defRPr/>
            </a:pPr>
            <a:r>
              <a:rPr sz="1800" b="1" i="0" u="none">
                <a:solidFill>
                  <a:srgbClr val="000000"/>
                </a:solidFill>
                <a:latin typeface="Times New Roman"/>
                <a:ea typeface="Times New Roman"/>
                <a:cs typeface="Times New Roman"/>
              </a:rPr>
              <a:t>OpenCV (cv2)</a:t>
            </a:r>
            <a:r>
              <a:rPr sz="1800" b="0" i="0" u="none">
                <a:solidFill>
                  <a:srgbClr val="000000"/>
                </a:solidFill>
                <a:latin typeface="Times New Roman"/>
                <a:ea typeface="Times New Roman"/>
                <a:cs typeface="Times New Roman"/>
              </a:rPr>
              <a:t>: Image processing library</a:t>
            </a:r>
            <a:endParaRPr sz="1800"/>
          </a:p>
          <a:p>
            <a:pPr>
              <a:defRPr/>
            </a:pPr>
            <a:r>
              <a:rPr sz="1800" b="1" i="0" u="none">
                <a:solidFill>
                  <a:srgbClr val="000000"/>
                </a:solidFill>
                <a:latin typeface="Times New Roman"/>
                <a:ea typeface="Times New Roman"/>
                <a:cs typeface="Times New Roman"/>
              </a:rPr>
              <a:t>NumPy</a:t>
            </a:r>
            <a:r>
              <a:rPr sz="1800" b="0" i="0" u="none">
                <a:solidFill>
                  <a:srgbClr val="000000"/>
                </a:solidFill>
                <a:latin typeface="Times New Roman"/>
                <a:ea typeface="Times New Roman"/>
                <a:cs typeface="Times New Roman"/>
              </a:rPr>
              <a:t>: Scientific computing library</a:t>
            </a:r>
            <a:endParaRPr sz="1800"/>
          </a:p>
          <a:p>
            <a:pPr>
              <a:defRPr/>
            </a:pPr>
            <a:r>
              <a:rPr sz="1800" b="1" i="0" u="none">
                <a:solidFill>
                  <a:srgbClr val="000000"/>
                </a:solidFill>
                <a:latin typeface="Times New Roman"/>
                <a:ea typeface="Times New Roman"/>
                <a:cs typeface="Times New Roman"/>
              </a:rPr>
              <a:t>Argparse</a:t>
            </a:r>
            <a:r>
              <a:rPr sz="1800" b="0" i="0" u="none">
                <a:solidFill>
                  <a:srgbClr val="000000"/>
                </a:solidFill>
                <a:latin typeface="Times New Roman"/>
                <a:ea typeface="Times New Roman"/>
                <a:cs typeface="Times New Roman"/>
              </a:rPr>
              <a:t>: Command-line interface management</a:t>
            </a:r>
            <a:endParaRPr sz="1800"/>
          </a:p>
          <a:p>
            <a:pPr>
              <a:defRPr/>
            </a:pPr>
            <a:r>
              <a:rPr sz="1800" b="1" i="0" u="none">
                <a:solidFill>
                  <a:srgbClr val="000000"/>
                </a:solidFill>
                <a:latin typeface="Times New Roman"/>
                <a:ea typeface="Times New Roman"/>
                <a:cs typeface="Times New Roman"/>
              </a:rPr>
              <a:t>hashlib</a:t>
            </a:r>
            <a:r>
              <a:rPr sz="1800" b="0" i="0" u="none">
                <a:solidFill>
                  <a:srgbClr val="000000"/>
                </a:solidFill>
                <a:latin typeface="Times New Roman"/>
                <a:ea typeface="Times New Roman"/>
                <a:cs typeface="Times New Roman"/>
              </a:rPr>
              <a:t>: SHA-256 cryptographic hashing</a:t>
            </a:r>
            <a:endParaRPr sz="1800"/>
          </a:p>
          <a:p>
            <a:pPr>
              <a:defRPr/>
            </a:pPr>
            <a:r>
              <a:rPr sz="1800" b="1" i="0" u="none">
                <a:solidFill>
                  <a:srgbClr val="000000"/>
                </a:solidFill>
                <a:latin typeface="Times New Roman"/>
                <a:ea typeface="Times New Roman"/>
                <a:cs typeface="Times New Roman"/>
              </a:rPr>
              <a:t>LSB Steganography</a:t>
            </a:r>
            <a:r>
              <a:rPr sz="1800" b="0" i="0" u="none">
                <a:solidFill>
                  <a:srgbClr val="000000"/>
                </a:solidFill>
                <a:latin typeface="Times New Roman"/>
                <a:ea typeface="Times New Roman"/>
                <a:cs typeface="Times New Roman"/>
              </a:rPr>
              <a:t>: Least Significant Bit modification technique</a:t>
            </a:r>
            <a:endParaRPr sz="1800"/>
          </a:p>
          <a:p>
            <a:pPr>
              <a:defRPr/>
            </a:pPr>
            <a:r>
              <a:rPr sz="1800" b="1" i="0" u="none">
                <a:solidFill>
                  <a:srgbClr val="000000"/>
                </a:solidFill>
                <a:latin typeface="Times New Roman"/>
                <a:ea typeface="Times New Roman"/>
                <a:cs typeface="Times New Roman"/>
              </a:rPr>
              <a:t>XOR Encryption</a:t>
            </a:r>
            <a:r>
              <a:rPr sz="1800" b="0" i="0" u="none">
                <a:solidFill>
                  <a:srgbClr val="000000"/>
                </a:solidFill>
                <a:latin typeface="Times New Roman"/>
                <a:ea typeface="Times New Roman"/>
                <a:cs typeface="Times New Roman"/>
              </a:rPr>
              <a:t>: Bitwise encryption with password-derived key</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5" name="Title 4"/>
          <p:cNvSpPr>
            <a:spLocks noGrp="1"/>
          </p:cNvSpPr>
          <p:nvPr>
            <p:ph type="title"/>
          </p:nvPr>
        </p:nvSpPr>
        <p:spPr bwMode="auto">
          <a:xfrm>
            <a:off x="581191" y="771730"/>
            <a:ext cx="11029616" cy="530296"/>
          </a:xfrm>
        </p:spPr>
        <p:txBody>
          <a:bodyPr>
            <a:noAutofit/>
          </a:bodyPr>
          <a:lstStyle/>
          <a:p>
            <a:pPr>
              <a:defRPr/>
            </a:pPr>
            <a:r>
              <a:rPr lang="en-US" sz="3200" b="1">
                <a:solidFill>
                  <a:schemeClr val="accent1"/>
                </a:solidFill>
                <a:latin typeface="Arial"/>
                <a:ea typeface="+mj-lt"/>
                <a:cs typeface="Arial"/>
              </a:rPr>
              <a:t>Wow factors</a:t>
            </a:r>
            <a:endParaRPr lang="en-US" sz="3200">
              <a:solidFill>
                <a:schemeClr val="accent1"/>
              </a:solidFill>
              <a:latin typeface="Calibri Light"/>
              <a:cs typeface="Calibri Light"/>
            </a:endParaRPr>
          </a:p>
        </p:txBody>
      </p:sp>
      <p:sp>
        <p:nvSpPr>
          <p:cNvPr id="2" name="Content Placeholder 1"/>
          <p:cNvSpPr>
            <a:spLocks noGrp="1"/>
          </p:cNvSpPr>
          <p:nvPr>
            <p:ph idx="1"/>
          </p:nvPr>
        </p:nvSpPr>
        <p:spPr bwMode="auto"/>
        <p:txBody>
          <a:bodyPr/>
          <a:lstStyle/>
          <a:p>
            <a:pPr>
              <a:defRPr/>
            </a:pPr>
            <a:r>
              <a:rPr sz="1800" b="1" i="0" u="none">
                <a:solidFill>
                  <a:srgbClr val="000000"/>
                </a:solidFill>
                <a:latin typeface="Times New Roman"/>
                <a:ea typeface="Times New Roman"/>
                <a:cs typeface="Times New Roman"/>
              </a:rPr>
              <a:t>Visually Undetectable</a:t>
            </a:r>
            <a:r>
              <a:rPr sz="1800" b="0" i="0" u="none">
                <a:solidFill>
                  <a:srgbClr val="000000"/>
                </a:solidFill>
                <a:latin typeface="Times New Roman"/>
                <a:ea typeface="Times New Roman"/>
                <a:cs typeface="Times New Roman"/>
              </a:rPr>
              <a:t>: Encoded images appear identical to originals</a:t>
            </a:r>
            <a:endParaRPr sz="1800"/>
          </a:p>
          <a:p>
            <a:pPr>
              <a:defRPr/>
            </a:pPr>
            <a:r>
              <a:rPr sz="1800" b="1" i="0" u="none">
                <a:solidFill>
                  <a:srgbClr val="000000"/>
                </a:solidFill>
                <a:latin typeface="Times New Roman"/>
                <a:ea typeface="Times New Roman"/>
                <a:cs typeface="Times New Roman"/>
              </a:rPr>
              <a:t>Strong Encryption</a:t>
            </a:r>
            <a:r>
              <a:rPr sz="1800" b="0" i="0" u="none">
                <a:solidFill>
                  <a:srgbClr val="000000"/>
                </a:solidFill>
                <a:latin typeface="Times New Roman"/>
                <a:ea typeface="Times New Roman"/>
                <a:cs typeface="Times New Roman"/>
              </a:rPr>
              <a:t>: SHA-256 based password protection with XOR cipher</a:t>
            </a:r>
            <a:endParaRPr sz="1800"/>
          </a:p>
          <a:p>
            <a:pPr>
              <a:defRPr/>
            </a:pPr>
            <a:r>
              <a:rPr sz="1800" b="1" i="0" u="none">
                <a:solidFill>
                  <a:srgbClr val="000000"/>
                </a:solidFill>
                <a:latin typeface="Times New Roman"/>
                <a:ea typeface="Times New Roman"/>
                <a:cs typeface="Times New Roman"/>
              </a:rPr>
              <a:t>Header Detection</a:t>
            </a:r>
            <a:r>
              <a:rPr sz="1800" b="0" i="0" u="none">
                <a:solidFill>
                  <a:srgbClr val="000000"/>
                </a:solidFill>
                <a:latin typeface="Times New Roman"/>
                <a:ea typeface="Times New Roman"/>
                <a:cs typeface="Times New Roman"/>
              </a:rPr>
              <a:t>: "STEGO" magic number ensures reliable message identification</a:t>
            </a:r>
            <a:endParaRPr sz="1800"/>
          </a:p>
          <a:p>
            <a:pPr>
              <a:defRPr/>
            </a:pPr>
            <a:r>
              <a:rPr sz="1800" b="1" i="0" u="none">
                <a:solidFill>
                  <a:srgbClr val="000000"/>
                </a:solidFill>
                <a:latin typeface="Times New Roman"/>
                <a:ea typeface="Times New Roman"/>
                <a:cs typeface="Times New Roman"/>
              </a:rPr>
              <a:t>Robust Error Handling</a:t>
            </a:r>
            <a:r>
              <a:rPr sz="1800" b="0" i="0" u="none">
                <a:solidFill>
                  <a:srgbClr val="000000"/>
                </a:solidFill>
                <a:latin typeface="Times New Roman"/>
                <a:ea typeface="Times New Roman"/>
                <a:cs typeface="Times New Roman"/>
              </a:rPr>
              <a:t>: Clear feedback for all operations</a:t>
            </a:r>
            <a:endParaRPr sz="1800"/>
          </a:p>
          <a:p>
            <a:pPr>
              <a:defRPr/>
            </a:pPr>
            <a:r>
              <a:rPr sz="1800" b="1" i="0" u="none">
                <a:solidFill>
                  <a:srgbClr val="000000"/>
                </a:solidFill>
                <a:latin typeface="Times New Roman"/>
                <a:ea typeface="Times New Roman"/>
                <a:cs typeface="Times New Roman"/>
              </a:rPr>
              <a:t>Cross-Platform Support</a:t>
            </a:r>
            <a:r>
              <a:rPr sz="1800" b="0" i="0" u="none">
                <a:solidFill>
                  <a:srgbClr val="000000"/>
                </a:solidFill>
                <a:latin typeface="Times New Roman"/>
                <a:ea typeface="Times New Roman"/>
                <a:cs typeface="Times New Roman"/>
              </a:rPr>
              <a:t>: Works seamlessly on Windows, macOS, and Linux</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IN">
                <a:solidFill>
                  <a:schemeClr val="accent1"/>
                </a:solidFill>
              </a:rPr>
              <a:t>End users</a:t>
            </a:r>
            <a:endParaRPr/>
          </a:p>
        </p:txBody>
      </p:sp>
      <p:sp>
        <p:nvSpPr>
          <p:cNvPr id="3" name="Content Placeholder 2"/>
          <p:cNvSpPr>
            <a:spLocks noGrp="1"/>
          </p:cNvSpPr>
          <p:nvPr>
            <p:ph idx="1"/>
          </p:nvPr>
        </p:nvSpPr>
        <p:spPr bwMode="auto"/>
        <p:txBody>
          <a:bodyPr/>
          <a:lstStyle/>
          <a:p>
            <a:pPr>
              <a:defRPr/>
            </a:pPr>
            <a:r>
              <a:rPr sz="1800" b="1" i="0" u="none">
                <a:solidFill>
                  <a:srgbClr val="000000"/>
                </a:solidFill>
                <a:latin typeface="Times New Roman"/>
                <a:ea typeface="Times New Roman"/>
                <a:cs typeface="Times New Roman"/>
              </a:rPr>
              <a:t>Privacy-conscious Individuals</a:t>
            </a:r>
            <a:r>
              <a:rPr sz="1800" b="0" i="0" u="none">
                <a:solidFill>
                  <a:srgbClr val="000000"/>
                </a:solidFill>
                <a:latin typeface="Times New Roman"/>
                <a:ea typeface="Times New Roman"/>
                <a:cs typeface="Times New Roman"/>
              </a:rPr>
              <a:t>: People wanting to communicate secretly</a:t>
            </a:r>
            <a:endParaRPr sz="1800"/>
          </a:p>
          <a:p>
            <a:pPr>
              <a:defRPr/>
            </a:pPr>
            <a:r>
              <a:rPr sz="1800" b="1" i="0" u="none">
                <a:solidFill>
                  <a:srgbClr val="000000"/>
                </a:solidFill>
                <a:latin typeface="Times New Roman"/>
                <a:ea typeface="Times New Roman"/>
                <a:cs typeface="Times New Roman"/>
              </a:rPr>
              <a:t>Cybersecurity Students</a:t>
            </a:r>
            <a:r>
              <a:rPr sz="1800" b="0" i="0" u="none">
                <a:solidFill>
                  <a:srgbClr val="000000"/>
                </a:solidFill>
                <a:latin typeface="Times New Roman"/>
                <a:ea typeface="Times New Roman"/>
                <a:cs typeface="Times New Roman"/>
              </a:rPr>
              <a:t>: Learning about data hiding techniques</a:t>
            </a:r>
            <a:endParaRPr sz="1800"/>
          </a:p>
          <a:p>
            <a:pPr>
              <a:defRPr/>
            </a:pPr>
            <a:r>
              <a:rPr sz="1800" b="1" i="0" u="none">
                <a:solidFill>
                  <a:srgbClr val="000000"/>
                </a:solidFill>
                <a:latin typeface="Times New Roman"/>
                <a:ea typeface="Times New Roman"/>
                <a:cs typeface="Times New Roman"/>
              </a:rPr>
              <a:t>Digital Forensics Professionals</a:t>
            </a:r>
            <a:r>
              <a:rPr sz="1800" b="0" i="0" u="none">
                <a:solidFill>
                  <a:srgbClr val="000000"/>
                </a:solidFill>
                <a:latin typeface="Times New Roman"/>
                <a:ea typeface="Times New Roman"/>
                <a:cs typeface="Times New Roman"/>
              </a:rPr>
              <a:t>: Understanding steganography detection</a:t>
            </a:r>
            <a:endParaRPr sz="1800"/>
          </a:p>
          <a:p>
            <a:pPr>
              <a:defRPr/>
            </a:pPr>
            <a:r>
              <a:rPr sz="1800" b="1" i="0" u="none">
                <a:solidFill>
                  <a:srgbClr val="000000"/>
                </a:solidFill>
                <a:latin typeface="Times New Roman"/>
                <a:ea typeface="Times New Roman"/>
                <a:cs typeface="Times New Roman"/>
              </a:rPr>
              <a:t>Journalists &amp; Activists</a:t>
            </a:r>
            <a:r>
              <a:rPr sz="1800" b="0" i="0" u="none">
                <a:solidFill>
                  <a:srgbClr val="000000"/>
                </a:solidFill>
                <a:latin typeface="Times New Roman"/>
                <a:ea typeface="Times New Roman"/>
                <a:cs typeface="Times New Roman"/>
              </a:rPr>
              <a:t>: Protecting sensitive communications</a:t>
            </a:r>
            <a:endParaRPr sz="1800"/>
          </a:p>
          <a:p>
            <a:pPr>
              <a:defRPr/>
            </a:pPr>
            <a:r>
              <a:rPr sz="1800" b="1" i="0" u="none">
                <a:solidFill>
                  <a:srgbClr val="000000"/>
                </a:solidFill>
                <a:latin typeface="Times New Roman"/>
                <a:ea typeface="Times New Roman"/>
                <a:cs typeface="Times New Roman"/>
              </a:rPr>
              <a:t>IT Security Departments</a:t>
            </a:r>
            <a:r>
              <a:rPr sz="1800" b="0" i="0" u="none">
                <a:solidFill>
                  <a:srgbClr val="000000"/>
                </a:solidFill>
                <a:latin typeface="Times New Roman"/>
                <a:ea typeface="Times New Roman"/>
                <a:cs typeface="Times New Roman"/>
              </a:rPr>
              <a:t>: Assessing organizational security vulnerabilities</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IN">
                <a:solidFill>
                  <a:schemeClr val="accent1"/>
                </a:solidFill>
              </a:rPr>
              <a:t>Results</a:t>
            </a:r>
            <a:endParaRPr/>
          </a:p>
        </p:txBody>
      </p:sp>
      <p:sp>
        <p:nvSpPr>
          <p:cNvPr id="1089642003" name="Content Placeholder 2"/>
          <p:cNvSpPr>
            <a:spLocks noGrp="1"/>
          </p:cNvSpPr>
          <p:nvPr>
            <p:ph idx="1"/>
          </p:nvPr>
        </p:nvSpPr>
        <p:spPr bwMode="auto">
          <a:xfrm>
            <a:off x="581191" y="1302025"/>
            <a:ext cx="11029614" cy="4673323"/>
          </a:xfrm>
        </p:spPr>
        <p:txBody>
          <a:bodyPr/>
          <a:lstStyle/>
          <a:p>
            <a:pPr>
              <a:defRPr/>
            </a:pPr>
            <a:endParaRPr/>
          </a:p>
          <a:p>
            <a:pPr>
              <a:defRPr/>
            </a:pPr>
            <a:endParaRPr/>
          </a:p>
          <a:p>
            <a:pPr>
              <a:defRPr/>
            </a:pPr>
            <a:endParaRPr/>
          </a:p>
          <a:p>
            <a:pPr>
              <a:defRPr/>
            </a:pPr>
            <a:endParaRPr/>
          </a:p>
          <a:p>
            <a:pPr>
              <a:defRPr/>
            </a:pPr>
            <a:endParaRPr/>
          </a:p>
          <a:p>
            <a:pPr>
              <a:defRPr/>
            </a:pPr>
            <a:endParaRPr/>
          </a:p>
          <a:p>
            <a:pPr>
              <a:defRPr/>
            </a:pPr>
            <a:endParaRPr/>
          </a:p>
          <a:p>
            <a:pPr>
              <a:defRPr/>
            </a:pPr>
            <a:endParaRPr/>
          </a:p>
        </p:txBody>
      </p:sp>
      <p:sp>
        <p:nvSpPr>
          <p:cNvPr id="224012914" name=""/>
          <p:cNvSpPr txBox="1"/>
          <p:nvPr/>
        </p:nvSpPr>
        <p:spPr bwMode="auto">
          <a:xfrm flipH="0" flipV="0">
            <a:off x="2743814" y="1049391"/>
            <a:ext cx="1315169"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sz="1800"/>
              <a:t>Original</a:t>
            </a:r>
            <a:endParaRPr/>
          </a:p>
        </p:txBody>
      </p:sp>
      <p:pic>
        <p:nvPicPr>
          <p:cNvPr id="384301486" name=""/>
          <p:cNvPicPr>
            <a:picLocks noChangeAspect="1"/>
          </p:cNvPicPr>
          <p:nvPr/>
        </p:nvPicPr>
        <p:blipFill>
          <a:blip r:embed="rId3"/>
          <a:stretch/>
        </p:blipFill>
        <p:spPr bwMode="auto">
          <a:xfrm rot="0" flipH="0" flipV="0">
            <a:off x="54838599" y="37033199"/>
            <a:ext cx="8568266" cy="4819649"/>
          </a:xfrm>
          <a:prstGeom prst="rect">
            <a:avLst/>
          </a:prstGeom>
        </p:spPr>
      </p:pic>
      <p:pic>
        <p:nvPicPr>
          <p:cNvPr id="7144329" name=""/>
          <p:cNvPicPr>
            <a:picLocks noChangeAspect="1"/>
          </p:cNvPicPr>
          <p:nvPr/>
        </p:nvPicPr>
        <p:blipFill>
          <a:blip r:embed="rId4"/>
          <a:stretch/>
        </p:blipFill>
        <p:spPr bwMode="auto">
          <a:xfrm flipH="0" flipV="0">
            <a:off x="761999" y="1415511"/>
            <a:ext cx="4698228" cy="2466569"/>
          </a:xfrm>
          <a:prstGeom prst="rect">
            <a:avLst/>
          </a:prstGeom>
        </p:spPr>
      </p:pic>
      <p:pic>
        <p:nvPicPr>
          <p:cNvPr id="1856718428" name=""/>
          <p:cNvPicPr>
            <a:picLocks noChangeAspect="1"/>
          </p:cNvPicPr>
          <p:nvPr/>
        </p:nvPicPr>
        <p:blipFill>
          <a:blip r:embed="rId5"/>
          <a:stretch/>
        </p:blipFill>
        <p:spPr bwMode="auto">
          <a:xfrm flipH="0" flipV="0">
            <a:off x="6531428" y="1415511"/>
            <a:ext cx="4710020" cy="2472761"/>
          </a:xfrm>
          <a:prstGeom prst="rect">
            <a:avLst/>
          </a:prstGeom>
        </p:spPr>
      </p:pic>
      <p:sp>
        <p:nvSpPr>
          <p:cNvPr id="173117376" name=""/>
          <p:cNvSpPr txBox="1"/>
          <p:nvPr/>
        </p:nvSpPr>
        <p:spPr bwMode="auto">
          <a:xfrm flipH="0" flipV="0">
            <a:off x="7941666" y="1049391"/>
            <a:ext cx="1889544" cy="366119"/>
          </a:xfrm>
          <a:prstGeom prst="rect">
            <a:avLst/>
          </a:prstGeom>
          <a:noFill/>
        </p:spPr>
        <p:txBody>
          <a:bodyPr vertOverflow="overflow" horzOverflow="overflow" vert="horz" wrap="square" lIns="91440" tIns="45720" rIns="91440" bIns="45720" numCol="1" spcCol="0" rtlCol="0" fromWordArt="0" anchor="t" anchorCtr="0" forceAA="0" upright="0" compatLnSpc="0">
            <a:spAutoFit/>
          </a:bodyPr>
          <a:p>
            <a:pPr>
              <a:defRPr/>
            </a:pPr>
            <a:r>
              <a:rPr sz="1800"/>
              <a:t>Encoded Image</a:t>
            </a:r>
            <a:endParaRPr/>
          </a:p>
        </p:txBody>
      </p:sp>
      <p:sp>
        <p:nvSpPr>
          <p:cNvPr id="413671741" name="Title 1"/>
          <p:cNvSpPr>
            <a:spLocks noGrp="1"/>
          </p:cNvSpPr>
          <p:nvPr/>
        </p:nvSpPr>
        <p:spPr bwMode="auto">
          <a:xfrm flipH="0" flipV="0">
            <a:off x="581191" y="4169255"/>
            <a:ext cx="3059307" cy="530295"/>
          </a:xfrm>
        </p:spPr>
        <p:txBody>
          <a:bodyPr vert="horz" lIns="91440" tIns="45720" rIns="91440" bIns="45720" rtlCol="0" anchor="b">
            <a:normAutofit/>
          </a:bodyPr>
          <a:lstStyle>
            <a:lvl1pPr algn="l" defTabSz="457200">
              <a:lnSpc>
                <a:spcPct val="100000"/>
              </a:lnSpc>
              <a:spcBef>
                <a:spcPts val="0"/>
              </a:spcBef>
              <a:buNone/>
              <a:defRPr sz="2800" b="0" cap="all">
                <a:solidFill>
                  <a:schemeClr val="tx1">
                    <a:lumMod val="75000"/>
                    <a:lumOff val="25000"/>
                  </a:schemeClr>
                </a:solidFill>
                <a:latin typeface="+mj-lt"/>
                <a:ea typeface="+mj-ea"/>
                <a:cs typeface="+mj-c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a:defRPr/>
            </a:pPr>
            <a:r>
              <a:rPr lang="en-US">
                <a:solidFill>
                  <a:schemeClr val="accent1"/>
                </a:solidFill>
              </a:rPr>
              <a:t>CLI in action:</a:t>
            </a:r>
            <a:endParaRPr/>
          </a:p>
        </p:txBody>
      </p:sp>
      <p:pic>
        <p:nvPicPr>
          <p:cNvPr id="390555044" name=""/>
          <p:cNvPicPr>
            <a:picLocks noChangeAspect="1"/>
          </p:cNvPicPr>
          <p:nvPr/>
        </p:nvPicPr>
        <p:blipFill>
          <a:blip r:embed="rId6"/>
          <a:stretch/>
        </p:blipFill>
        <p:spPr bwMode="auto">
          <a:xfrm flipH="0" flipV="0">
            <a:off x="3449915" y="4169255"/>
            <a:ext cx="6670883" cy="2499795"/>
          </a:xfrm>
          <a:prstGeom prst="rect">
            <a:avLst/>
          </a:prstGeom>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IN">
                <a:solidFill>
                  <a:schemeClr val="accent1"/>
                </a:solidFill>
              </a:rPr>
              <a:t>Conclusion</a:t>
            </a:r>
            <a:endParaRPr/>
          </a:p>
        </p:txBody>
      </p:sp>
      <p:sp>
        <p:nvSpPr>
          <p:cNvPr id="3" name="Content Placeholder 2"/>
          <p:cNvSpPr>
            <a:spLocks noGrp="1"/>
          </p:cNvSpPr>
          <p:nvPr>
            <p:ph idx="1"/>
          </p:nvPr>
        </p:nvSpPr>
        <p:spPr bwMode="auto"/>
        <p:txBody>
          <a:bodyPr/>
          <a:lstStyle/>
          <a:p>
            <a:pPr>
              <a:defRPr/>
            </a:pPr>
            <a:r>
              <a:rPr sz="1800" b="0" i="0" u="none">
                <a:solidFill>
                  <a:srgbClr val="000000"/>
                </a:solidFill>
                <a:latin typeface="Times New Roman"/>
                <a:ea typeface="Times New Roman"/>
                <a:cs typeface="Times New Roman"/>
              </a:rPr>
              <a:t>The Enhanced Steganography Tool successfully addresses the need for secure covert communication by implementing LSB steganography with robust SHA-256 based encryption. The project demonstrates that visually imperceptible changes to images can effectively hide messages while maintaining security through proper password protection. The tool's implementation of a "STEGO" magic number header ensures reliable message detection and extraction. Comprehensive error handling and cross-platform compatibility make it accessible to users across different operating systems. This implementation provides a practical solution for privacy-conscious users needing to transmit sensitive information covertly while maintaining the integrity of the carrier image.</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
    <p:spTree>
      <p:nvGrpSpPr>
        <p:cNvPr id="1" name=""/>
        <p:cNvGrpSpPr/>
        <p:nvPr/>
      </p:nvGrpSpPr>
      <p:grpSpPr bwMode="auto">
        <a:xfrm>
          <a:off x="0" y="0"/>
          <a:ext cx="0" cy="0"/>
          <a:chOff x="0" y="0"/>
          <a:chExt cx="0" cy="0"/>
        </a:xfrm>
      </p:grpSpPr>
      <p:sp>
        <p:nvSpPr>
          <p:cNvPr id="2" name="Title 1"/>
          <p:cNvSpPr>
            <a:spLocks noGrp="1"/>
          </p:cNvSpPr>
          <p:nvPr>
            <p:ph type="title"/>
          </p:nvPr>
        </p:nvSpPr>
        <p:spPr bwMode="auto"/>
        <p:txBody>
          <a:bodyPr/>
          <a:lstStyle/>
          <a:p>
            <a:pPr>
              <a:defRPr/>
            </a:pPr>
            <a:r>
              <a:rPr lang="en-IN">
                <a:solidFill>
                  <a:schemeClr val="accent1"/>
                </a:solidFill>
              </a:rPr>
              <a:t>GitHub Link</a:t>
            </a:r>
            <a:endParaRPr/>
          </a:p>
        </p:txBody>
      </p:sp>
      <p:sp>
        <p:nvSpPr>
          <p:cNvPr id="3" name="Content Placeholder 2"/>
          <p:cNvSpPr>
            <a:spLocks noGrp="1"/>
          </p:cNvSpPr>
          <p:nvPr>
            <p:ph idx="1"/>
          </p:nvPr>
        </p:nvSpPr>
        <p:spPr bwMode="auto"/>
        <p:txBody>
          <a:bodyPr/>
          <a:lstStyle/>
          <a:p>
            <a:pPr>
              <a:defRPr/>
            </a:pPr>
            <a:r>
              <a:rPr sz="1800" b="0" i="0" u="sng">
                <a:solidFill>
                  <a:schemeClr val="hlink"/>
                </a:solidFill>
                <a:latin typeface="Times New Roman"/>
                <a:ea typeface="Times New Roman"/>
                <a:cs typeface="Times New Roman"/>
                <a:hlinkClick r:id="rId3" tooltip="https://github.com/mr-tweaker/steganography-enhanced"/>
              </a:rPr>
              <a:t>https://github.com/mr-tweaker/steganography-enhanced</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a:ea typeface="Arial"/>
        <a:cs typeface="Arial"/>
      </a:majorFont>
      <a:minorFont>
        <a:latin typeface="Franklin Gothic Book"/>
        <a:ea typeface="Arial"/>
        <a:cs typeface="Arial"/>
      </a:minorFont>
    </a:fontScheme>
    <a:fmtScheme name="Dividend">
      <a:fillStyleLst>
        <a:solidFill>
          <a:schemeClr val="phClr"/>
        </a:solidFill>
        <a:gradFill>
          <a:gsLst>
            <a:gs pos="0">
              <a:schemeClr val="phClr">
                <a:tint val="68000"/>
                <a:alpha val="90000"/>
                <a:lumMod val="100000"/>
              </a:schemeClr>
            </a:gs>
            <a:gs pos="100000">
              <a:schemeClr val="phClr">
                <a:tint val="90000"/>
                <a:lumMod val="95000"/>
              </a:schemeClr>
            </a:gs>
          </a:gsLst>
          <a:lin ang="5400000" scaled="1"/>
        </a:gradFill>
        <a:gradFill>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90000"/>
                <a:lumMod val="110000"/>
              </a:schemeClr>
            </a:gs>
            <a:gs pos="88000">
              <a:schemeClr val="phClr">
                <a:shade val="94000"/>
                <a:satMod val="110000"/>
                <a:lumMod val="88000"/>
              </a:schemeClr>
            </a:gs>
          </a:gsLst>
          <a:lin ang="5400000" scaled="0"/>
        </a:gradFill>
        <a:gradFill>
          <a:gsLst>
            <a:gs pos="0">
              <a:schemeClr val="phClr">
                <a:tint val="90000"/>
                <a:lumMod val="110000"/>
              </a:schemeClr>
            </a:gs>
            <a:gs pos="100000">
              <a:schemeClr val="phClr">
                <a:shade val="98000"/>
                <a:satMod val="110000"/>
                <a:lumMod val="86000"/>
              </a:schemeClr>
            </a:gs>
          </a:gsLst>
          <a:path path="circle"/>
        </a:gradFill>
      </a:bgFillStyleLst>
    </a:fmtScheme>
  </a:themeElements>
  <a:objectDefaults/>
</a:theme>
</file>

<file path=ppt/theme/theme2.xml><?xml version="1.0" encoding="utf-8"?>
<a:theme xmlns:a="http://schemas.openxmlformats.org/drawingml/2006/main" xmlns:r="http://schemas.openxmlformats.org/officeDocument/2006/relationships" xmlns:p="http://schemas.openxmlformats.org/presentation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Arial"/>
        <a:cs typeface="Arial"/>
      </a:majorFont>
      <a:minorFont>
        <a:latin typeface="Calibri"/>
        <a:ea typeface="Arial"/>
        <a:cs typeface="Arial"/>
      </a:minorFont>
    </a:fontScheme>
    <a:fmtScheme name="Office">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emplate>Future forward</Template>
  <TotalTime>0</TotalTime>
  <Words>0</Words>
  <Application>ONLYOFFICE/8.3.0.97</Application>
  <PresentationFormat>On-screen Show (4:3)</PresentationFormat>
  <Paragraphs>0</Paragraphs>
  <Slides>11</Slides>
  <Notes>11</Notes>
  <HiddenSlides>0</HiddenSlides>
  <MMClips>2</MMClips>
  <ScaleCrop>0</ScaleCrop>
  <HeadingPairs>
    <vt:vector size="4" baseType="variant">
      <vt:variant>
        <vt:lpstr>Theme</vt:lpstr>
      </vt:variant>
      <vt:variant>
        <vt:i4>1</vt:i4>
      </vt:variant>
      <vt:variant>
        <vt:lpstr>Slide Titles</vt:lpstr>
      </vt:variant>
      <vt:variant>
        <vt:i4>11</vt:i4>
      </vt:variant>
    </vt:vector>
  </HeadingPairs>
  <TitlesOfParts>
    <vt:vector size="12" baseType="lpstr">
      <vt:lpstr>Theme 1</vt:lpstr>
      <vt:lpstr>Slide 1</vt:lpstr>
      <vt:lpstr>Slide 2</vt:lpstr>
      <vt:lpstr>Slide 3</vt:lpstr>
      <vt:lpstr>Slide 4</vt:lpstr>
      <vt:lpstr>Slide 5</vt:lpstr>
      <vt:lpstr>Slide 6</vt:lpstr>
      <vt:lpstr>Slide 7</vt:lpstr>
      <vt:lpstr>Slide 8</vt:lpstr>
      <vt:lpstr>Slide 9</vt:lpstr>
      <vt:lpstr>Slide 10</vt:lpstr>
      <vt:lpstr>Slide 11</vt:lpstr>
    </vt:vector>
  </TitlesOfParts>
  <LinksUpToDate>0</LinksUpToDate>
  <SharedDoc>0</SharedDoc>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
  <cp:revision>27</cp:revision>
  <dcterms:created xsi:type="dcterms:W3CDTF">2021-05-26T16:50:10Z</dcterms:created>
  <dcterms:modified xsi:type="dcterms:W3CDTF">2025-02-25T16:06:51Z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